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84" r:id="rId2"/>
    <p:sldId id="285" r:id="rId3"/>
    <p:sldId id="286" r:id="rId4"/>
    <p:sldId id="288" r:id="rId5"/>
    <p:sldId id="289" r:id="rId6"/>
    <p:sldId id="290" r:id="rId7"/>
    <p:sldId id="291" r:id="rId8"/>
    <p:sldId id="296" r:id="rId9"/>
    <p:sldId id="297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29" r:id="rId20"/>
    <p:sldId id="331" r:id="rId21"/>
    <p:sldId id="332" r:id="rId22"/>
    <p:sldId id="333" r:id="rId23"/>
    <p:sldId id="334" r:id="rId24"/>
    <p:sldId id="335" r:id="rId25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7F7F7F"/>
    <a:srgbClr val="8B1062"/>
    <a:srgbClr val="B1B3B4"/>
    <a:srgbClr val="D10019"/>
    <a:srgbClr val="D20019"/>
    <a:srgbClr val="201C19"/>
    <a:srgbClr val="939397"/>
    <a:srgbClr val="7A7B80"/>
    <a:srgbClr val="FFD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372" autoAdjust="0"/>
  </p:normalViewPr>
  <p:slideViewPr>
    <p:cSldViewPr snapToGrid="0">
      <p:cViewPr varScale="1">
        <p:scale>
          <a:sx n="63" d="100"/>
          <a:sy n="63" d="100"/>
        </p:scale>
        <p:origin x="10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CD1213-DF70-422B-A071-92F1E94DED6A}" type="doc">
      <dgm:prSet loTypeId="urn:microsoft.com/office/officeart/2005/8/layout/hierarchy4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C5443591-DB37-47EC-96FB-480A94CDD247}">
      <dgm:prSet phldrT="[Texto]"/>
      <dgm:spPr/>
      <dgm:t>
        <a:bodyPr/>
        <a:lstStyle/>
        <a:p>
          <a:r>
            <a:rPr lang="pt-BR" b="1" dirty="0"/>
            <a:t>1- Se ainda não estiver recebendo tratamento psicológico</a:t>
          </a:r>
        </a:p>
      </dgm:t>
    </dgm:pt>
    <dgm:pt modelId="{874B18CA-FA0F-4B14-AD48-A55159DDEA0A}" type="parTrans" cxnId="{0A2868B0-2929-4748-82EE-48963AD9A768}">
      <dgm:prSet/>
      <dgm:spPr/>
      <dgm:t>
        <a:bodyPr/>
        <a:lstStyle/>
        <a:p>
          <a:endParaRPr lang="pt-BR" b="1"/>
        </a:p>
      </dgm:t>
    </dgm:pt>
    <dgm:pt modelId="{CCE279B7-D664-4AD4-91D7-43B648FC4078}" type="sibTrans" cxnId="{0A2868B0-2929-4748-82EE-48963AD9A768}">
      <dgm:prSet/>
      <dgm:spPr/>
      <dgm:t>
        <a:bodyPr/>
        <a:lstStyle/>
        <a:p>
          <a:endParaRPr lang="pt-BR" b="1"/>
        </a:p>
      </dgm:t>
    </dgm:pt>
    <dgm:pt modelId="{55C38EAC-A235-4563-8B2F-A022A98BFC82}">
      <dgm:prSet phldrT="[Texto]"/>
      <dgm:spPr/>
      <dgm:t>
        <a:bodyPr/>
        <a:lstStyle/>
        <a:p>
          <a:r>
            <a:rPr lang="pt-BR" b="1" dirty="0"/>
            <a:t>2- Se estiver em tratamento psicológico</a:t>
          </a:r>
        </a:p>
      </dgm:t>
    </dgm:pt>
    <dgm:pt modelId="{8B255BF2-DA46-42D4-87D6-9F8FEF6FCF50}" type="parTrans" cxnId="{EAC281BC-451B-46B6-9FED-5D35533D8969}">
      <dgm:prSet/>
      <dgm:spPr/>
      <dgm:t>
        <a:bodyPr/>
        <a:lstStyle/>
        <a:p>
          <a:endParaRPr lang="pt-BR" b="1"/>
        </a:p>
      </dgm:t>
    </dgm:pt>
    <dgm:pt modelId="{2A3A5B1E-DEBF-4337-82BE-076A1C824E47}" type="sibTrans" cxnId="{EAC281BC-451B-46B6-9FED-5D35533D8969}">
      <dgm:prSet/>
      <dgm:spPr/>
      <dgm:t>
        <a:bodyPr/>
        <a:lstStyle/>
        <a:p>
          <a:endParaRPr lang="pt-BR" b="1"/>
        </a:p>
      </dgm:t>
    </dgm:pt>
    <dgm:pt modelId="{36D22EC3-FE63-4124-BD95-335A3DB27543}">
      <dgm:prSet phldrT="[Texto]"/>
      <dgm:spPr/>
      <dgm:t>
        <a:bodyPr/>
        <a:lstStyle/>
        <a:p>
          <a:r>
            <a:rPr lang="pt-BR" b="1" dirty="0"/>
            <a:t>4- Se estiver em tratamento com antidepressivos, avalie</a:t>
          </a:r>
        </a:p>
      </dgm:t>
    </dgm:pt>
    <dgm:pt modelId="{B94160D3-2761-4017-BBDF-6AF19BE5977E}" type="parTrans" cxnId="{F86F2EF8-9A58-48D4-AD5B-FA26F0DBD1A5}">
      <dgm:prSet/>
      <dgm:spPr/>
      <dgm:t>
        <a:bodyPr/>
        <a:lstStyle/>
        <a:p>
          <a:endParaRPr lang="pt-BR" b="1"/>
        </a:p>
      </dgm:t>
    </dgm:pt>
    <dgm:pt modelId="{5E663658-4227-4750-89AA-6E68B15619A4}" type="sibTrans" cxnId="{F86F2EF8-9A58-48D4-AD5B-FA26F0DBD1A5}">
      <dgm:prSet/>
      <dgm:spPr/>
      <dgm:t>
        <a:bodyPr/>
        <a:lstStyle/>
        <a:p>
          <a:endParaRPr lang="pt-BR" b="1"/>
        </a:p>
      </dgm:t>
    </dgm:pt>
    <dgm:pt modelId="{E2A47220-39CF-49E8-B3F0-3CAD6B26524B}">
      <dgm:prSet phldrT="[Texto]"/>
      <dgm:spPr/>
      <dgm:t>
        <a:bodyPr/>
        <a:lstStyle/>
        <a:p>
          <a:r>
            <a:rPr lang="pt-BR" b="1" dirty="0"/>
            <a:t>A pessoa toma o medicamento conforme a prescrição?</a:t>
          </a:r>
        </a:p>
      </dgm:t>
    </dgm:pt>
    <dgm:pt modelId="{8B1F7F00-7057-431A-89F1-6152773A626E}" type="parTrans" cxnId="{F2F7BF6E-CCFF-409B-BBEB-E1D4F8267BC6}">
      <dgm:prSet/>
      <dgm:spPr/>
      <dgm:t>
        <a:bodyPr/>
        <a:lstStyle/>
        <a:p>
          <a:endParaRPr lang="pt-BR" b="1"/>
        </a:p>
      </dgm:t>
    </dgm:pt>
    <dgm:pt modelId="{BEDAB33C-ED75-4E68-8D1D-16AD75303A20}" type="sibTrans" cxnId="{F2F7BF6E-CCFF-409B-BBEB-E1D4F8267BC6}">
      <dgm:prSet/>
      <dgm:spPr/>
      <dgm:t>
        <a:bodyPr/>
        <a:lstStyle/>
        <a:p>
          <a:endParaRPr lang="pt-BR" b="1"/>
        </a:p>
      </dgm:t>
    </dgm:pt>
    <dgm:pt modelId="{45F7BF4F-25E6-4618-B8FB-50AD38D3B1ED}">
      <dgm:prSet phldrT="[Texto]"/>
      <dgm:spPr/>
      <dgm:t>
        <a:bodyPr/>
        <a:lstStyle/>
        <a:p>
          <a:r>
            <a:rPr lang="pt-BR" b="1" dirty="0"/>
            <a:t>considere a possibilidade desse tratamento.</a:t>
          </a:r>
        </a:p>
      </dgm:t>
    </dgm:pt>
    <dgm:pt modelId="{37E48390-A12D-4E96-9811-EB4CAD24CA81}" type="parTrans" cxnId="{310B91A5-2E29-4A89-A17F-194CB61E0B8B}">
      <dgm:prSet/>
      <dgm:spPr/>
      <dgm:t>
        <a:bodyPr/>
        <a:lstStyle/>
        <a:p>
          <a:endParaRPr lang="pt-BR" b="1"/>
        </a:p>
      </dgm:t>
    </dgm:pt>
    <dgm:pt modelId="{F1442DA4-ABE3-4C7F-BCAC-CC113D8C3518}" type="sibTrans" cxnId="{310B91A5-2E29-4A89-A17F-194CB61E0B8B}">
      <dgm:prSet/>
      <dgm:spPr/>
      <dgm:t>
        <a:bodyPr/>
        <a:lstStyle/>
        <a:p>
          <a:endParaRPr lang="pt-BR" b="1"/>
        </a:p>
      </dgm:t>
    </dgm:pt>
    <dgm:pt modelId="{0AF574A1-66C4-43EF-99F6-277248AA3FD3}">
      <dgm:prSet phldrT="[Texto]"/>
      <dgm:spPr/>
      <dgm:t>
        <a:bodyPr/>
        <a:lstStyle/>
        <a:p>
          <a:r>
            <a:rPr lang="pt-BR" b="1" dirty="0"/>
            <a:t>avalie a participação da pessoa e sua experiência com o tratamento psicológico atual.</a:t>
          </a:r>
        </a:p>
      </dgm:t>
    </dgm:pt>
    <dgm:pt modelId="{D34AD276-7363-460F-A1C5-020E7249FBFB}" type="parTrans" cxnId="{E300FFF7-453F-404C-A2C2-2F9613556625}">
      <dgm:prSet/>
      <dgm:spPr/>
      <dgm:t>
        <a:bodyPr/>
        <a:lstStyle/>
        <a:p>
          <a:endParaRPr lang="pt-BR" b="1"/>
        </a:p>
      </dgm:t>
    </dgm:pt>
    <dgm:pt modelId="{221C5795-3BC5-4E0B-B34F-02AC347F2282}" type="sibTrans" cxnId="{E300FFF7-453F-404C-A2C2-2F9613556625}">
      <dgm:prSet/>
      <dgm:spPr/>
      <dgm:t>
        <a:bodyPr/>
        <a:lstStyle/>
        <a:p>
          <a:endParaRPr lang="pt-BR" b="1"/>
        </a:p>
      </dgm:t>
    </dgm:pt>
    <dgm:pt modelId="{F336863F-F50B-438F-B024-7D3C2CC69143}">
      <dgm:prSet phldrT="[Texto]"/>
      <dgm:spPr/>
      <dgm:t>
        <a:bodyPr/>
        <a:lstStyle/>
        <a:p>
          <a:r>
            <a:rPr lang="pt-BR" b="1" dirty="0"/>
            <a:t> considere a prescrição de antidepressivos.</a:t>
          </a:r>
        </a:p>
      </dgm:t>
    </dgm:pt>
    <dgm:pt modelId="{9A0B8639-7972-4FB5-99F8-A59ED7E73041}" type="parTrans" cxnId="{8C65C9CC-6891-4B91-9197-B63BD768BB48}">
      <dgm:prSet/>
      <dgm:spPr/>
      <dgm:t>
        <a:bodyPr/>
        <a:lstStyle/>
        <a:p>
          <a:endParaRPr lang="pt-BR" b="1"/>
        </a:p>
      </dgm:t>
    </dgm:pt>
    <dgm:pt modelId="{DF86C5F5-2773-4373-9F72-645FE5EFA48C}" type="sibTrans" cxnId="{8C65C9CC-6891-4B91-9197-B63BD768BB48}">
      <dgm:prSet/>
      <dgm:spPr/>
      <dgm:t>
        <a:bodyPr/>
        <a:lstStyle/>
        <a:p>
          <a:endParaRPr lang="pt-BR" b="1"/>
        </a:p>
      </dgm:t>
    </dgm:pt>
    <dgm:pt modelId="{CC504DC1-EABA-4DA1-93C9-0A315540FDD1}">
      <dgm:prSet phldrT="[Texto]"/>
      <dgm:spPr/>
      <dgm:t>
        <a:bodyPr/>
        <a:lstStyle/>
        <a:p>
          <a:r>
            <a:rPr lang="pt-BR" b="1" dirty="0"/>
            <a:t>Se não, procure saber o motivo e incentive a adesão</a:t>
          </a:r>
        </a:p>
      </dgm:t>
    </dgm:pt>
    <dgm:pt modelId="{0688F02A-635E-442C-8F9A-44F6558319CA}" type="parTrans" cxnId="{22D7F50C-338C-4100-9DE4-DE931EFA4D65}">
      <dgm:prSet/>
      <dgm:spPr/>
      <dgm:t>
        <a:bodyPr/>
        <a:lstStyle/>
        <a:p>
          <a:endParaRPr lang="pt-BR" b="1"/>
        </a:p>
      </dgm:t>
    </dgm:pt>
    <dgm:pt modelId="{03B977FB-3588-4E98-8321-30A4E19CC423}" type="sibTrans" cxnId="{22D7F50C-338C-4100-9DE4-DE931EFA4D65}">
      <dgm:prSet/>
      <dgm:spPr/>
      <dgm:t>
        <a:bodyPr/>
        <a:lstStyle/>
        <a:p>
          <a:endParaRPr lang="pt-BR" b="1"/>
        </a:p>
      </dgm:t>
    </dgm:pt>
    <dgm:pt modelId="{56E217CD-389C-45BB-B08C-FEE569431C03}">
      <dgm:prSet phldrT="[Texto]"/>
      <dgm:spPr/>
      <dgm:t>
        <a:bodyPr/>
        <a:lstStyle/>
        <a:p>
          <a:r>
            <a:rPr lang="pt-BR" b="1" dirty="0"/>
            <a:t>Há efeitos colaterais?</a:t>
          </a:r>
        </a:p>
      </dgm:t>
    </dgm:pt>
    <dgm:pt modelId="{0CD584A6-C405-4C57-9BA2-1582D50C0FFA}" type="parTrans" cxnId="{0C1AB58B-3B8E-4386-A531-2E96B5843587}">
      <dgm:prSet/>
      <dgm:spPr/>
      <dgm:t>
        <a:bodyPr/>
        <a:lstStyle/>
        <a:p>
          <a:endParaRPr lang="pt-BR" b="1"/>
        </a:p>
      </dgm:t>
    </dgm:pt>
    <dgm:pt modelId="{3BDB3061-59CF-47A1-9BED-80211A21DD5C}" type="sibTrans" cxnId="{0C1AB58B-3B8E-4386-A531-2E96B5843587}">
      <dgm:prSet/>
      <dgm:spPr/>
      <dgm:t>
        <a:bodyPr/>
        <a:lstStyle/>
        <a:p>
          <a:endParaRPr lang="pt-BR" b="1"/>
        </a:p>
      </dgm:t>
    </dgm:pt>
    <dgm:pt modelId="{29B2888D-C50F-43B4-86EC-56ACD4F445DC}">
      <dgm:prSet phldrT="[Texto]"/>
      <dgm:spPr/>
      <dgm:t>
        <a:bodyPr/>
        <a:lstStyle/>
        <a:p>
          <a:r>
            <a:rPr lang="pt-BR" b="1" dirty="0"/>
            <a:t>Em caso afirmativo, avalie e pondere os benefícios do tratamento.</a:t>
          </a:r>
        </a:p>
      </dgm:t>
    </dgm:pt>
    <dgm:pt modelId="{95222C6C-92A8-4BBC-A4E4-939D8A8DE7B5}" type="parTrans" cxnId="{0A9291AA-AA5A-4256-94D4-65EE1CCC3AFA}">
      <dgm:prSet/>
      <dgm:spPr/>
      <dgm:t>
        <a:bodyPr/>
        <a:lstStyle/>
        <a:p>
          <a:endParaRPr lang="pt-BR" b="1"/>
        </a:p>
      </dgm:t>
    </dgm:pt>
    <dgm:pt modelId="{BDCB9D01-705F-43E4-B278-85CC2ADC7ACE}" type="sibTrans" cxnId="{0A9291AA-AA5A-4256-94D4-65EE1CCC3AFA}">
      <dgm:prSet/>
      <dgm:spPr/>
      <dgm:t>
        <a:bodyPr/>
        <a:lstStyle/>
        <a:p>
          <a:endParaRPr lang="pt-BR" b="1"/>
        </a:p>
      </dgm:t>
    </dgm:pt>
    <dgm:pt modelId="{D1590E8D-7334-4AC5-912D-8AEB9393F129}">
      <dgm:prSet phldrT="[Texto]"/>
      <dgm:spPr/>
      <dgm:t>
        <a:bodyPr/>
        <a:lstStyle/>
        <a:p>
          <a:r>
            <a:rPr lang="pt-BR" b="1" dirty="0"/>
            <a:t>3- Se ainda não estiver em tratamento com antidepressivos</a:t>
          </a:r>
        </a:p>
      </dgm:t>
    </dgm:pt>
    <dgm:pt modelId="{0F6AD7E3-4734-465A-BFB3-C303B08CBF6B}" type="sibTrans" cxnId="{7E8A8F2D-1921-4A96-BD6C-0EB8597690C7}">
      <dgm:prSet/>
      <dgm:spPr/>
      <dgm:t>
        <a:bodyPr/>
        <a:lstStyle/>
        <a:p>
          <a:endParaRPr lang="pt-BR" b="1"/>
        </a:p>
      </dgm:t>
    </dgm:pt>
    <dgm:pt modelId="{AE7DD2CD-E9C8-4BA4-AFAB-E48B7443E296}" type="parTrans" cxnId="{7E8A8F2D-1921-4A96-BD6C-0EB8597690C7}">
      <dgm:prSet/>
      <dgm:spPr/>
      <dgm:t>
        <a:bodyPr/>
        <a:lstStyle/>
        <a:p>
          <a:endParaRPr lang="pt-BR" b="1"/>
        </a:p>
      </dgm:t>
    </dgm:pt>
    <dgm:pt modelId="{925A899D-1599-46A3-A84A-B38B6D0D3853}">
      <dgm:prSet/>
      <dgm:spPr/>
      <dgm:t>
        <a:bodyPr/>
        <a:lstStyle/>
        <a:p>
          <a:r>
            <a:rPr lang="pt-BR" b="1" dirty="0"/>
            <a:t>Em caso negativo, aumente a dose. Faça avaliação de seguimento em 1 a 2 semanas</a:t>
          </a:r>
        </a:p>
      </dgm:t>
    </dgm:pt>
    <dgm:pt modelId="{B5662B9E-9EF2-42A4-B962-421DA619C696}" type="parTrans" cxnId="{1F4BF95D-684F-474E-BAAA-F4F88A4A48A0}">
      <dgm:prSet/>
      <dgm:spPr/>
      <dgm:t>
        <a:bodyPr/>
        <a:lstStyle/>
        <a:p>
          <a:endParaRPr lang="pt-BR" b="1"/>
        </a:p>
      </dgm:t>
    </dgm:pt>
    <dgm:pt modelId="{F8E3B9B2-8639-4639-A2B0-84C6D95ED50D}" type="sibTrans" cxnId="{1F4BF95D-684F-474E-BAAA-F4F88A4A48A0}">
      <dgm:prSet/>
      <dgm:spPr/>
      <dgm:t>
        <a:bodyPr/>
        <a:lstStyle/>
        <a:p>
          <a:endParaRPr lang="pt-BR" b="1"/>
        </a:p>
      </dgm:t>
    </dgm:pt>
    <dgm:pt modelId="{A9658FC2-D620-4243-B8E9-6371588B1001}" type="pres">
      <dgm:prSet presAssocID="{52CD1213-DF70-422B-A071-92F1E94DED6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3AC622-55AF-4F6E-A67C-D24CC8DA6D19}" type="pres">
      <dgm:prSet presAssocID="{C5443591-DB37-47EC-96FB-480A94CDD247}" presName="vertOne" presStyleCnt="0"/>
      <dgm:spPr/>
    </dgm:pt>
    <dgm:pt modelId="{E6A5E20C-931C-4129-A945-970239A4803F}" type="pres">
      <dgm:prSet presAssocID="{C5443591-DB37-47EC-96FB-480A94CDD247}" presName="txOne" presStyleLbl="node0" presStyleIdx="0" presStyleCnt="4">
        <dgm:presLayoutVars>
          <dgm:chPref val="3"/>
        </dgm:presLayoutVars>
      </dgm:prSet>
      <dgm:spPr/>
    </dgm:pt>
    <dgm:pt modelId="{A1E12E62-B9C6-44BA-863E-EA6870AA8D2B}" type="pres">
      <dgm:prSet presAssocID="{C5443591-DB37-47EC-96FB-480A94CDD247}" presName="parTransOne" presStyleCnt="0"/>
      <dgm:spPr/>
    </dgm:pt>
    <dgm:pt modelId="{63C9C944-5E0E-4F71-853C-85138733950A}" type="pres">
      <dgm:prSet presAssocID="{C5443591-DB37-47EC-96FB-480A94CDD247}" presName="horzOne" presStyleCnt="0"/>
      <dgm:spPr/>
    </dgm:pt>
    <dgm:pt modelId="{7824F819-DF06-4FF9-A413-2FDFC3579A45}" type="pres">
      <dgm:prSet presAssocID="{45F7BF4F-25E6-4618-B8FB-50AD38D3B1ED}" presName="vertTwo" presStyleCnt="0"/>
      <dgm:spPr/>
    </dgm:pt>
    <dgm:pt modelId="{17E180D0-87BA-4924-8FA9-3263125A2CDE}" type="pres">
      <dgm:prSet presAssocID="{45F7BF4F-25E6-4618-B8FB-50AD38D3B1ED}" presName="txTwo" presStyleLbl="node2" presStyleIdx="0" presStyleCnt="5">
        <dgm:presLayoutVars>
          <dgm:chPref val="3"/>
        </dgm:presLayoutVars>
      </dgm:prSet>
      <dgm:spPr/>
    </dgm:pt>
    <dgm:pt modelId="{51721095-B636-46D2-816F-25685320FB5C}" type="pres">
      <dgm:prSet presAssocID="{45F7BF4F-25E6-4618-B8FB-50AD38D3B1ED}" presName="horzTwo" presStyleCnt="0"/>
      <dgm:spPr/>
    </dgm:pt>
    <dgm:pt modelId="{3208CBE9-CB91-411E-8C57-158575DAB814}" type="pres">
      <dgm:prSet presAssocID="{CCE279B7-D664-4AD4-91D7-43B648FC4078}" presName="sibSpaceOne" presStyleCnt="0"/>
      <dgm:spPr/>
    </dgm:pt>
    <dgm:pt modelId="{B901B59B-A4BD-457B-AB7E-F2871EE5EAB0}" type="pres">
      <dgm:prSet presAssocID="{55C38EAC-A235-4563-8B2F-A022A98BFC82}" presName="vertOne" presStyleCnt="0"/>
      <dgm:spPr/>
    </dgm:pt>
    <dgm:pt modelId="{0577C0E9-3C75-42FC-AA18-81A296823A57}" type="pres">
      <dgm:prSet presAssocID="{55C38EAC-A235-4563-8B2F-A022A98BFC82}" presName="txOne" presStyleLbl="node0" presStyleIdx="1" presStyleCnt="4">
        <dgm:presLayoutVars>
          <dgm:chPref val="3"/>
        </dgm:presLayoutVars>
      </dgm:prSet>
      <dgm:spPr/>
    </dgm:pt>
    <dgm:pt modelId="{3F29DC14-3D34-4A68-98AD-5D02CB98515B}" type="pres">
      <dgm:prSet presAssocID="{55C38EAC-A235-4563-8B2F-A022A98BFC82}" presName="parTransOne" presStyleCnt="0"/>
      <dgm:spPr/>
    </dgm:pt>
    <dgm:pt modelId="{B2E747BA-5F76-4DC8-8195-E2AFBBE38309}" type="pres">
      <dgm:prSet presAssocID="{55C38EAC-A235-4563-8B2F-A022A98BFC82}" presName="horzOne" presStyleCnt="0"/>
      <dgm:spPr/>
    </dgm:pt>
    <dgm:pt modelId="{D0D122F4-0A48-48DD-87EF-769274174042}" type="pres">
      <dgm:prSet presAssocID="{0AF574A1-66C4-43EF-99F6-277248AA3FD3}" presName="vertTwo" presStyleCnt="0"/>
      <dgm:spPr/>
    </dgm:pt>
    <dgm:pt modelId="{5458009B-6244-45F2-AF2F-9D937AD510D5}" type="pres">
      <dgm:prSet presAssocID="{0AF574A1-66C4-43EF-99F6-277248AA3FD3}" presName="txTwo" presStyleLbl="node2" presStyleIdx="1" presStyleCnt="5">
        <dgm:presLayoutVars>
          <dgm:chPref val="3"/>
        </dgm:presLayoutVars>
      </dgm:prSet>
      <dgm:spPr/>
    </dgm:pt>
    <dgm:pt modelId="{0152B24D-4842-4414-B469-10B56ADA0C1E}" type="pres">
      <dgm:prSet presAssocID="{0AF574A1-66C4-43EF-99F6-277248AA3FD3}" presName="horzTwo" presStyleCnt="0"/>
      <dgm:spPr/>
    </dgm:pt>
    <dgm:pt modelId="{82A8794D-EC3F-4E12-B669-34252A2E5102}" type="pres">
      <dgm:prSet presAssocID="{2A3A5B1E-DEBF-4337-82BE-076A1C824E47}" presName="sibSpaceOne" presStyleCnt="0"/>
      <dgm:spPr/>
    </dgm:pt>
    <dgm:pt modelId="{B2C26C9A-5832-42EF-9EE5-EC59A8469FC4}" type="pres">
      <dgm:prSet presAssocID="{D1590E8D-7334-4AC5-912D-8AEB9393F129}" presName="vertOne" presStyleCnt="0"/>
      <dgm:spPr/>
    </dgm:pt>
    <dgm:pt modelId="{513F13C2-8759-4686-ACA6-6AF03265876C}" type="pres">
      <dgm:prSet presAssocID="{D1590E8D-7334-4AC5-912D-8AEB9393F129}" presName="txOne" presStyleLbl="node0" presStyleIdx="2" presStyleCnt="4">
        <dgm:presLayoutVars>
          <dgm:chPref val="3"/>
        </dgm:presLayoutVars>
      </dgm:prSet>
      <dgm:spPr/>
    </dgm:pt>
    <dgm:pt modelId="{E996DE73-4FA9-4E9F-9AA4-F3E84B1FF011}" type="pres">
      <dgm:prSet presAssocID="{D1590E8D-7334-4AC5-912D-8AEB9393F129}" presName="parTransOne" presStyleCnt="0"/>
      <dgm:spPr/>
    </dgm:pt>
    <dgm:pt modelId="{ADCD5CD3-AE7E-48E5-B62D-8FCC6EE4E2D1}" type="pres">
      <dgm:prSet presAssocID="{D1590E8D-7334-4AC5-912D-8AEB9393F129}" presName="horzOne" presStyleCnt="0"/>
      <dgm:spPr/>
    </dgm:pt>
    <dgm:pt modelId="{F57192FC-1D5A-4FA0-A696-669DCED5B02D}" type="pres">
      <dgm:prSet presAssocID="{F336863F-F50B-438F-B024-7D3C2CC69143}" presName="vertTwo" presStyleCnt="0"/>
      <dgm:spPr/>
    </dgm:pt>
    <dgm:pt modelId="{6D57F5DA-AA82-4CA0-95D9-DB0E28C482DA}" type="pres">
      <dgm:prSet presAssocID="{F336863F-F50B-438F-B024-7D3C2CC69143}" presName="txTwo" presStyleLbl="node2" presStyleIdx="2" presStyleCnt="5">
        <dgm:presLayoutVars>
          <dgm:chPref val="3"/>
        </dgm:presLayoutVars>
      </dgm:prSet>
      <dgm:spPr/>
    </dgm:pt>
    <dgm:pt modelId="{7FEF9AA7-CFBE-46C4-9F57-631B80C99269}" type="pres">
      <dgm:prSet presAssocID="{F336863F-F50B-438F-B024-7D3C2CC69143}" presName="horzTwo" presStyleCnt="0"/>
      <dgm:spPr/>
    </dgm:pt>
    <dgm:pt modelId="{B262F127-35E1-439C-AAC0-3CEE06B13E91}" type="pres">
      <dgm:prSet presAssocID="{0F6AD7E3-4734-465A-BFB3-C303B08CBF6B}" presName="sibSpaceOne" presStyleCnt="0"/>
      <dgm:spPr/>
    </dgm:pt>
    <dgm:pt modelId="{B9999990-E202-4B03-9E75-3A56AA7C2939}" type="pres">
      <dgm:prSet presAssocID="{36D22EC3-FE63-4124-BD95-335A3DB27543}" presName="vertOne" presStyleCnt="0"/>
      <dgm:spPr/>
    </dgm:pt>
    <dgm:pt modelId="{4AE29506-F92B-415F-B19B-7EB05CBF0DA1}" type="pres">
      <dgm:prSet presAssocID="{36D22EC3-FE63-4124-BD95-335A3DB27543}" presName="txOne" presStyleLbl="node0" presStyleIdx="3" presStyleCnt="4">
        <dgm:presLayoutVars>
          <dgm:chPref val="3"/>
        </dgm:presLayoutVars>
      </dgm:prSet>
      <dgm:spPr/>
    </dgm:pt>
    <dgm:pt modelId="{4C334076-CE44-4B0B-8608-0147B3ABFDDD}" type="pres">
      <dgm:prSet presAssocID="{36D22EC3-FE63-4124-BD95-335A3DB27543}" presName="parTransOne" presStyleCnt="0"/>
      <dgm:spPr/>
    </dgm:pt>
    <dgm:pt modelId="{84D3F660-EBA2-4C9C-9EA7-41EABE5E69A5}" type="pres">
      <dgm:prSet presAssocID="{36D22EC3-FE63-4124-BD95-335A3DB27543}" presName="horzOne" presStyleCnt="0"/>
      <dgm:spPr/>
    </dgm:pt>
    <dgm:pt modelId="{D84B60F2-F9DE-49B9-ACB6-41A50DF1E889}" type="pres">
      <dgm:prSet presAssocID="{E2A47220-39CF-49E8-B3F0-3CAD6B26524B}" presName="vertTwo" presStyleCnt="0"/>
      <dgm:spPr/>
    </dgm:pt>
    <dgm:pt modelId="{C816FCF8-52C3-4505-BA1B-05AAA2005E11}" type="pres">
      <dgm:prSet presAssocID="{E2A47220-39CF-49E8-B3F0-3CAD6B26524B}" presName="txTwo" presStyleLbl="node2" presStyleIdx="3" presStyleCnt="5">
        <dgm:presLayoutVars>
          <dgm:chPref val="3"/>
        </dgm:presLayoutVars>
      </dgm:prSet>
      <dgm:spPr/>
    </dgm:pt>
    <dgm:pt modelId="{6D4F5CB9-F420-4AD2-835F-721FA5340213}" type="pres">
      <dgm:prSet presAssocID="{E2A47220-39CF-49E8-B3F0-3CAD6B26524B}" presName="parTransTwo" presStyleCnt="0"/>
      <dgm:spPr/>
    </dgm:pt>
    <dgm:pt modelId="{ACA89B4F-BE87-4CC0-8442-2F1DFAD8BE87}" type="pres">
      <dgm:prSet presAssocID="{E2A47220-39CF-49E8-B3F0-3CAD6B26524B}" presName="horzTwo" presStyleCnt="0"/>
      <dgm:spPr/>
    </dgm:pt>
    <dgm:pt modelId="{276B6C74-9433-44C6-BEB5-82E267E293B5}" type="pres">
      <dgm:prSet presAssocID="{CC504DC1-EABA-4DA1-93C9-0A315540FDD1}" presName="vertThree" presStyleCnt="0"/>
      <dgm:spPr/>
    </dgm:pt>
    <dgm:pt modelId="{96065926-AF7B-4CA9-9392-738CD9F630BF}" type="pres">
      <dgm:prSet presAssocID="{CC504DC1-EABA-4DA1-93C9-0A315540FDD1}" presName="txThree" presStyleLbl="node3" presStyleIdx="0" presStyleCnt="3">
        <dgm:presLayoutVars>
          <dgm:chPref val="3"/>
        </dgm:presLayoutVars>
      </dgm:prSet>
      <dgm:spPr/>
    </dgm:pt>
    <dgm:pt modelId="{D6C633D3-B1B4-4A51-9C62-DC0066DAC93B}" type="pres">
      <dgm:prSet presAssocID="{CC504DC1-EABA-4DA1-93C9-0A315540FDD1}" presName="horzThree" presStyleCnt="0"/>
      <dgm:spPr/>
    </dgm:pt>
    <dgm:pt modelId="{870A9FCF-D23D-47A8-8503-10B8932E1EA6}" type="pres">
      <dgm:prSet presAssocID="{BEDAB33C-ED75-4E68-8D1D-16AD75303A20}" presName="sibSpaceTwo" presStyleCnt="0"/>
      <dgm:spPr/>
    </dgm:pt>
    <dgm:pt modelId="{DD051BC7-88B9-44E5-A6AF-FDD7C371880F}" type="pres">
      <dgm:prSet presAssocID="{56E217CD-389C-45BB-B08C-FEE569431C03}" presName="vertTwo" presStyleCnt="0"/>
      <dgm:spPr/>
    </dgm:pt>
    <dgm:pt modelId="{27C77398-B6FB-4326-B9E7-EC5C1B3350BB}" type="pres">
      <dgm:prSet presAssocID="{56E217CD-389C-45BB-B08C-FEE569431C03}" presName="txTwo" presStyleLbl="node2" presStyleIdx="4" presStyleCnt="5">
        <dgm:presLayoutVars>
          <dgm:chPref val="3"/>
        </dgm:presLayoutVars>
      </dgm:prSet>
      <dgm:spPr/>
    </dgm:pt>
    <dgm:pt modelId="{C6440C1D-4B0D-42EE-87FF-E82B661962E3}" type="pres">
      <dgm:prSet presAssocID="{56E217CD-389C-45BB-B08C-FEE569431C03}" presName="parTransTwo" presStyleCnt="0"/>
      <dgm:spPr/>
    </dgm:pt>
    <dgm:pt modelId="{3763E4D0-51F3-4220-80BD-736460916F3C}" type="pres">
      <dgm:prSet presAssocID="{56E217CD-389C-45BB-B08C-FEE569431C03}" presName="horzTwo" presStyleCnt="0"/>
      <dgm:spPr/>
    </dgm:pt>
    <dgm:pt modelId="{694D9A91-1E7B-4F10-B471-618757E04CD7}" type="pres">
      <dgm:prSet presAssocID="{29B2888D-C50F-43B4-86EC-56ACD4F445DC}" presName="vertThree" presStyleCnt="0"/>
      <dgm:spPr/>
    </dgm:pt>
    <dgm:pt modelId="{C8251F40-BEA3-4E76-9D35-41D38DB9ADC3}" type="pres">
      <dgm:prSet presAssocID="{29B2888D-C50F-43B4-86EC-56ACD4F445DC}" presName="txThree" presStyleLbl="node3" presStyleIdx="1" presStyleCnt="3">
        <dgm:presLayoutVars>
          <dgm:chPref val="3"/>
        </dgm:presLayoutVars>
      </dgm:prSet>
      <dgm:spPr/>
    </dgm:pt>
    <dgm:pt modelId="{2E5BF51F-9229-4FD6-ABF4-B1C09D303C74}" type="pres">
      <dgm:prSet presAssocID="{29B2888D-C50F-43B4-86EC-56ACD4F445DC}" presName="horzThree" presStyleCnt="0"/>
      <dgm:spPr/>
    </dgm:pt>
    <dgm:pt modelId="{ED4FC654-0151-415E-A74A-6DA188859126}" type="pres">
      <dgm:prSet presAssocID="{BDCB9D01-705F-43E4-B278-85CC2ADC7ACE}" presName="sibSpaceThree" presStyleCnt="0"/>
      <dgm:spPr/>
    </dgm:pt>
    <dgm:pt modelId="{E881019C-BBD5-4CD4-93A3-463874FD6E72}" type="pres">
      <dgm:prSet presAssocID="{925A899D-1599-46A3-A84A-B38B6D0D3853}" presName="vertThree" presStyleCnt="0"/>
      <dgm:spPr/>
    </dgm:pt>
    <dgm:pt modelId="{701FDDD5-4DFC-4D49-B3AD-DFAF74536A31}" type="pres">
      <dgm:prSet presAssocID="{925A899D-1599-46A3-A84A-B38B6D0D3853}" presName="txThree" presStyleLbl="node3" presStyleIdx="2" presStyleCnt="3">
        <dgm:presLayoutVars>
          <dgm:chPref val="3"/>
        </dgm:presLayoutVars>
      </dgm:prSet>
      <dgm:spPr/>
    </dgm:pt>
    <dgm:pt modelId="{B8CA6C5A-6153-4215-9AE6-C8B8BAE23A5C}" type="pres">
      <dgm:prSet presAssocID="{925A899D-1599-46A3-A84A-B38B6D0D3853}" presName="horzThree" presStyleCnt="0"/>
      <dgm:spPr/>
    </dgm:pt>
  </dgm:ptLst>
  <dgm:cxnLst>
    <dgm:cxn modelId="{22D7F50C-338C-4100-9DE4-DE931EFA4D65}" srcId="{E2A47220-39CF-49E8-B3F0-3CAD6B26524B}" destId="{CC504DC1-EABA-4DA1-93C9-0A315540FDD1}" srcOrd="0" destOrd="0" parTransId="{0688F02A-635E-442C-8F9A-44F6558319CA}" sibTransId="{03B977FB-3588-4E98-8321-30A4E19CC423}"/>
    <dgm:cxn modelId="{FAC65220-6111-4596-916F-1EFCED27FEB6}" type="presOf" srcId="{D1590E8D-7334-4AC5-912D-8AEB9393F129}" destId="{513F13C2-8759-4686-ACA6-6AF03265876C}" srcOrd="0" destOrd="0" presId="urn:microsoft.com/office/officeart/2005/8/layout/hierarchy4"/>
    <dgm:cxn modelId="{614D6729-406C-4196-B92A-5615F67C845C}" type="presOf" srcId="{0AF574A1-66C4-43EF-99F6-277248AA3FD3}" destId="{5458009B-6244-45F2-AF2F-9D937AD510D5}" srcOrd="0" destOrd="0" presId="urn:microsoft.com/office/officeart/2005/8/layout/hierarchy4"/>
    <dgm:cxn modelId="{D038D229-9F73-430F-8665-05331BD42156}" type="presOf" srcId="{55C38EAC-A235-4563-8B2F-A022A98BFC82}" destId="{0577C0E9-3C75-42FC-AA18-81A296823A57}" srcOrd="0" destOrd="0" presId="urn:microsoft.com/office/officeart/2005/8/layout/hierarchy4"/>
    <dgm:cxn modelId="{71CE532A-FC7F-4750-AB5B-0F68449CD83E}" type="presOf" srcId="{29B2888D-C50F-43B4-86EC-56ACD4F445DC}" destId="{C8251F40-BEA3-4E76-9D35-41D38DB9ADC3}" srcOrd="0" destOrd="0" presId="urn:microsoft.com/office/officeart/2005/8/layout/hierarchy4"/>
    <dgm:cxn modelId="{7E8A8F2D-1921-4A96-BD6C-0EB8597690C7}" srcId="{52CD1213-DF70-422B-A071-92F1E94DED6A}" destId="{D1590E8D-7334-4AC5-912D-8AEB9393F129}" srcOrd="2" destOrd="0" parTransId="{AE7DD2CD-E9C8-4BA4-AFAB-E48B7443E296}" sibTransId="{0F6AD7E3-4734-465A-BFB3-C303B08CBF6B}"/>
    <dgm:cxn modelId="{1F4BF95D-684F-474E-BAAA-F4F88A4A48A0}" srcId="{56E217CD-389C-45BB-B08C-FEE569431C03}" destId="{925A899D-1599-46A3-A84A-B38B6D0D3853}" srcOrd="1" destOrd="0" parTransId="{B5662B9E-9EF2-42A4-B962-421DA619C696}" sibTransId="{F8E3B9B2-8639-4639-A2B0-84C6D95ED50D}"/>
    <dgm:cxn modelId="{A9783D41-9F72-42C2-ADB7-24B15F84E747}" type="presOf" srcId="{F336863F-F50B-438F-B024-7D3C2CC69143}" destId="{6D57F5DA-AA82-4CA0-95D9-DB0E28C482DA}" srcOrd="0" destOrd="0" presId="urn:microsoft.com/office/officeart/2005/8/layout/hierarchy4"/>
    <dgm:cxn modelId="{F2F7BF6E-CCFF-409B-BBEB-E1D4F8267BC6}" srcId="{36D22EC3-FE63-4124-BD95-335A3DB27543}" destId="{E2A47220-39CF-49E8-B3F0-3CAD6B26524B}" srcOrd="0" destOrd="0" parTransId="{8B1F7F00-7057-431A-89F1-6152773A626E}" sibTransId="{BEDAB33C-ED75-4E68-8D1D-16AD75303A20}"/>
    <dgm:cxn modelId="{3FCD8672-088F-4C24-A88E-283F27D62846}" type="presOf" srcId="{36D22EC3-FE63-4124-BD95-335A3DB27543}" destId="{4AE29506-F92B-415F-B19B-7EB05CBF0DA1}" srcOrd="0" destOrd="0" presId="urn:microsoft.com/office/officeart/2005/8/layout/hierarchy4"/>
    <dgm:cxn modelId="{FC8FE153-228F-4E8C-96B7-C84201B893C8}" type="presOf" srcId="{52CD1213-DF70-422B-A071-92F1E94DED6A}" destId="{A9658FC2-D620-4243-B8E9-6371588B1001}" srcOrd="0" destOrd="0" presId="urn:microsoft.com/office/officeart/2005/8/layout/hierarchy4"/>
    <dgm:cxn modelId="{8ECF8F78-CE24-4C9A-B0BC-5F6BC499572A}" type="presOf" srcId="{C5443591-DB37-47EC-96FB-480A94CDD247}" destId="{E6A5E20C-931C-4129-A945-970239A4803F}" srcOrd="0" destOrd="0" presId="urn:microsoft.com/office/officeart/2005/8/layout/hierarchy4"/>
    <dgm:cxn modelId="{0C1AB58B-3B8E-4386-A531-2E96B5843587}" srcId="{36D22EC3-FE63-4124-BD95-335A3DB27543}" destId="{56E217CD-389C-45BB-B08C-FEE569431C03}" srcOrd="1" destOrd="0" parTransId="{0CD584A6-C405-4C57-9BA2-1582D50C0FFA}" sibTransId="{3BDB3061-59CF-47A1-9BED-80211A21DD5C}"/>
    <dgm:cxn modelId="{310B91A5-2E29-4A89-A17F-194CB61E0B8B}" srcId="{C5443591-DB37-47EC-96FB-480A94CDD247}" destId="{45F7BF4F-25E6-4618-B8FB-50AD38D3B1ED}" srcOrd="0" destOrd="0" parTransId="{37E48390-A12D-4E96-9811-EB4CAD24CA81}" sibTransId="{F1442DA4-ABE3-4C7F-BCAC-CC113D8C3518}"/>
    <dgm:cxn modelId="{0A9291AA-AA5A-4256-94D4-65EE1CCC3AFA}" srcId="{56E217CD-389C-45BB-B08C-FEE569431C03}" destId="{29B2888D-C50F-43B4-86EC-56ACD4F445DC}" srcOrd="0" destOrd="0" parTransId="{95222C6C-92A8-4BBC-A4E4-939D8A8DE7B5}" sibTransId="{BDCB9D01-705F-43E4-B278-85CC2ADC7ACE}"/>
    <dgm:cxn modelId="{0A2868B0-2929-4748-82EE-48963AD9A768}" srcId="{52CD1213-DF70-422B-A071-92F1E94DED6A}" destId="{C5443591-DB37-47EC-96FB-480A94CDD247}" srcOrd="0" destOrd="0" parTransId="{874B18CA-FA0F-4B14-AD48-A55159DDEA0A}" sibTransId="{CCE279B7-D664-4AD4-91D7-43B648FC4078}"/>
    <dgm:cxn modelId="{4FB032B1-6405-4E79-93B7-0785264AD023}" type="presOf" srcId="{925A899D-1599-46A3-A84A-B38B6D0D3853}" destId="{701FDDD5-4DFC-4D49-B3AD-DFAF74536A31}" srcOrd="0" destOrd="0" presId="urn:microsoft.com/office/officeart/2005/8/layout/hierarchy4"/>
    <dgm:cxn modelId="{EAC281BC-451B-46B6-9FED-5D35533D8969}" srcId="{52CD1213-DF70-422B-A071-92F1E94DED6A}" destId="{55C38EAC-A235-4563-8B2F-A022A98BFC82}" srcOrd="1" destOrd="0" parTransId="{8B255BF2-DA46-42D4-87D6-9F8FEF6FCF50}" sibTransId="{2A3A5B1E-DEBF-4337-82BE-076A1C824E47}"/>
    <dgm:cxn modelId="{977233BF-9EE6-44C6-97F8-044101108551}" type="presOf" srcId="{45F7BF4F-25E6-4618-B8FB-50AD38D3B1ED}" destId="{17E180D0-87BA-4924-8FA9-3263125A2CDE}" srcOrd="0" destOrd="0" presId="urn:microsoft.com/office/officeart/2005/8/layout/hierarchy4"/>
    <dgm:cxn modelId="{8C65C9CC-6891-4B91-9197-B63BD768BB48}" srcId="{D1590E8D-7334-4AC5-912D-8AEB9393F129}" destId="{F336863F-F50B-438F-B024-7D3C2CC69143}" srcOrd="0" destOrd="0" parTransId="{9A0B8639-7972-4FB5-99F8-A59ED7E73041}" sibTransId="{DF86C5F5-2773-4373-9F72-645FE5EFA48C}"/>
    <dgm:cxn modelId="{735523E9-D845-477F-AB31-68366F99D914}" type="presOf" srcId="{56E217CD-389C-45BB-B08C-FEE569431C03}" destId="{27C77398-B6FB-4326-B9E7-EC5C1B3350BB}" srcOrd="0" destOrd="0" presId="urn:microsoft.com/office/officeart/2005/8/layout/hierarchy4"/>
    <dgm:cxn modelId="{2A13CFF6-8AED-49CA-B85C-D950781E2EEB}" type="presOf" srcId="{CC504DC1-EABA-4DA1-93C9-0A315540FDD1}" destId="{96065926-AF7B-4CA9-9392-738CD9F630BF}" srcOrd="0" destOrd="0" presId="urn:microsoft.com/office/officeart/2005/8/layout/hierarchy4"/>
    <dgm:cxn modelId="{E300FFF7-453F-404C-A2C2-2F9613556625}" srcId="{55C38EAC-A235-4563-8B2F-A022A98BFC82}" destId="{0AF574A1-66C4-43EF-99F6-277248AA3FD3}" srcOrd="0" destOrd="0" parTransId="{D34AD276-7363-460F-A1C5-020E7249FBFB}" sibTransId="{221C5795-3BC5-4E0B-B34F-02AC347F2282}"/>
    <dgm:cxn modelId="{F86F2EF8-9A58-48D4-AD5B-FA26F0DBD1A5}" srcId="{52CD1213-DF70-422B-A071-92F1E94DED6A}" destId="{36D22EC3-FE63-4124-BD95-335A3DB27543}" srcOrd="3" destOrd="0" parTransId="{B94160D3-2761-4017-BBDF-6AF19BE5977E}" sibTransId="{5E663658-4227-4750-89AA-6E68B15619A4}"/>
    <dgm:cxn modelId="{FC87F2FD-5AEA-4940-8E95-F587F6A3FA93}" type="presOf" srcId="{E2A47220-39CF-49E8-B3F0-3CAD6B26524B}" destId="{C816FCF8-52C3-4505-BA1B-05AAA2005E11}" srcOrd="0" destOrd="0" presId="urn:microsoft.com/office/officeart/2005/8/layout/hierarchy4"/>
    <dgm:cxn modelId="{B297B55F-38B6-48B0-9115-8A0ED0B3AAEA}" type="presParOf" srcId="{A9658FC2-D620-4243-B8E9-6371588B1001}" destId="{5F3AC622-55AF-4F6E-A67C-D24CC8DA6D19}" srcOrd="0" destOrd="0" presId="urn:microsoft.com/office/officeart/2005/8/layout/hierarchy4"/>
    <dgm:cxn modelId="{54A86813-7BDF-4C3C-A339-2D8E53BB2051}" type="presParOf" srcId="{5F3AC622-55AF-4F6E-A67C-D24CC8DA6D19}" destId="{E6A5E20C-931C-4129-A945-970239A4803F}" srcOrd="0" destOrd="0" presId="urn:microsoft.com/office/officeart/2005/8/layout/hierarchy4"/>
    <dgm:cxn modelId="{61157DD4-4A52-4936-96D7-3845F0F83AEC}" type="presParOf" srcId="{5F3AC622-55AF-4F6E-A67C-D24CC8DA6D19}" destId="{A1E12E62-B9C6-44BA-863E-EA6870AA8D2B}" srcOrd="1" destOrd="0" presId="urn:microsoft.com/office/officeart/2005/8/layout/hierarchy4"/>
    <dgm:cxn modelId="{B05AEDC6-6766-47D2-94F2-6B002ED8F912}" type="presParOf" srcId="{5F3AC622-55AF-4F6E-A67C-D24CC8DA6D19}" destId="{63C9C944-5E0E-4F71-853C-85138733950A}" srcOrd="2" destOrd="0" presId="urn:microsoft.com/office/officeart/2005/8/layout/hierarchy4"/>
    <dgm:cxn modelId="{E9A1D434-F987-4CB2-88C6-E3AD37674612}" type="presParOf" srcId="{63C9C944-5E0E-4F71-853C-85138733950A}" destId="{7824F819-DF06-4FF9-A413-2FDFC3579A45}" srcOrd="0" destOrd="0" presId="urn:microsoft.com/office/officeart/2005/8/layout/hierarchy4"/>
    <dgm:cxn modelId="{5FAFE39A-B13F-4E95-8D9C-2C61C9966200}" type="presParOf" srcId="{7824F819-DF06-4FF9-A413-2FDFC3579A45}" destId="{17E180D0-87BA-4924-8FA9-3263125A2CDE}" srcOrd="0" destOrd="0" presId="urn:microsoft.com/office/officeart/2005/8/layout/hierarchy4"/>
    <dgm:cxn modelId="{32456294-FC33-4075-8BBC-F401C925E701}" type="presParOf" srcId="{7824F819-DF06-4FF9-A413-2FDFC3579A45}" destId="{51721095-B636-46D2-816F-25685320FB5C}" srcOrd="1" destOrd="0" presId="urn:microsoft.com/office/officeart/2005/8/layout/hierarchy4"/>
    <dgm:cxn modelId="{F2349AB2-9D9A-4406-A14D-4F0FF6B6634B}" type="presParOf" srcId="{A9658FC2-D620-4243-B8E9-6371588B1001}" destId="{3208CBE9-CB91-411E-8C57-158575DAB814}" srcOrd="1" destOrd="0" presId="urn:microsoft.com/office/officeart/2005/8/layout/hierarchy4"/>
    <dgm:cxn modelId="{826E134F-9AD3-4D74-8D44-9A4E92C5D40F}" type="presParOf" srcId="{A9658FC2-D620-4243-B8E9-6371588B1001}" destId="{B901B59B-A4BD-457B-AB7E-F2871EE5EAB0}" srcOrd="2" destOrd="0" presId="urn:microsoft.com/office/officeart/2005/8/layout/hierarchy4"/>
    <dgm:cxn modelId="{21B51B05-8EB8-4218-81C5-F35BAD365853}" type="presParOf" srcId="{B901B59B-A4BD-457B-AB7E-F2871EE5EAB0}" destId="{0577C0E9-3C75-42FC-AA18-81A296823A57}" srcOrd="0" destOrd="0" presId="urn:microsoft.com/office/officeart/2005/8/layout/hierarchy4"/>
    <dgm:cxn modelId="{E62838CA-5DC4-4F91-9D1B-CFA81A3B5C5F}" type="presParOf" srcId="{B901B59B-A4BD-457B-AB7E-F2871EE5EAB0}" destId="{3F29DC14-3D34-4A68-98AD-5D02CB98515B}" srcOrd="1" destOrd="0" presId="urn:microsoft.com/office/officeart/2005/8/layout/hierarchy4"/>
    <dgm:cxn modelId="{F66240F0-DC31-4319-8CC6-6A7E869FBE1B}" type="presParOf" srcId="{B901B59B-A4BD-457B-AB7E-F2871EE5EAB0}" destId="{B2E747BA-5F76-4DC8-8195-E2AFBBE38309}" srcOrd="2" destOrd="0" presId="urn:microsoft.com/office/officeart/2005/8/layout/hierarchy4"/>
    <dgm:cxn modelId="{191786AD-443B-450C-A9E8-4F6A69731FA9}" type="presParOf" srcId="{B2E747BA-5F76-4DC8-8195-E2AFBBE38309}" destId="{D0D122F4-0A48-48DD-87EF-769274174042}" srcOrd="0" destOrd="0" presId="urn:microsoft.com/office/officeart/2005/8/layout/hierarchy4"/>
    <dgm:cxn modelId="{8B89005E-83AC-4E7A-9738-6C51E42995CC}" type="presParOf" srcId="{D0D122F4-0A48-48DD-87EF-769274174042}" destId="{5458009B-6244-45F2-AF2F-9D937AD510D5}" srcOrd="0" destOrd="0" presId="urn:microsoft.com/office/officeart/2005/8/layout/hierarchy4"/>
    <dgm:cxn modelId="{8C03E38F-DCD3-45C8-8924-AF4A5A252194}" type="presParOf" srcId="{D0D122F4-0A48-48DD-87EF-769274174042}" destId="{0152B24D-4842-4414-B469-10B56ADA0C1E}" srcOrd="1" destOrd="0" presId="urn:microsoft.com/office/officeart/2005/8/layout/hierarchy4"/>
    <dgm:cxn modelId="{CF4217B1-F098-417D-A500-BD4E55EC0A98}" type="presParOf" srcId="{A9658FC2-D620-4243-B8E9-6371588B1001}" destId="{82A8794D-EC3F-4E12-B669-34252A2E5102}" srcOrd="3" destOrd="0" presId="urn:microsoft.com/office/officeart/2005/8/layout/hierarchy4"/>
    <dgm:cxn modelId="{D07F2B44-AD98-4DD3-B864-F71264440FB3}" type="presParOf" srcId="{A9658FC2-D620-4243-B8E9-6371588B1001}" destId="{B2C26C9A-5832-42EF-9EE5-EC59A8469FC4}" srcOrd="4" destOrd="0" presId="urn:microsoft.com/office/officeart/2005/8/layout/hierarchy4"/>
    <dgm:cxn modelId="{9643104A-A167-45B8-9616-36E478ED0F3F}" type="presParOf" srcId="{B2C26C9A-5832-42EF-9EE5-EC59A8469FC4}" destId="{513F13C2-8759-4686-ACA6-6AF03265876C}" srcOrd="0" destOrd="0" presId="urn:microsoft.com/office/officeart/2005/8/layout/hierarchy4"/>
    <dgm:cxn modelId="{86323C32-53DA-4546-BE64-0E75F83B4EE5}" type="presParOf" srcId="{B2C26C9A-5832-42EF-9EE5-EC59A8469FC4}" destId="{E996DE73-4FA9-4E9F-9AA4-F3E84B1FF011}" srcOrd="1" destOrd="0" presId="urn:microsoft.com/office/officeart/2005/8/layout/hierarchy4"/>
    <dgm:cxn modelId="{8E3DF15D-8559-49E2-9CD3-AD4A49DBFA45}" type="presParOf" srcId="{B2C26C9A-5832-42EF-9EE5-EC59A8469FC4}" destId="{ADCD5CD3-AE7E-48E5-B62D-8FCC6EE4E2D1}" srcOrd="2" destOrd="0" presId="urn:microsoft.com/office/officeart/2005/8/layout/hierarchy4"/>
    <dgm:cxn modelId="{461C780D-F653-40A5-8BC0-B11C906449D7}" type="presParOf" srcId="{ADCD5CD3-AE7E-48E5-B62D-8FCC6EE4E2D1}" destId="{F57192FC-1D5A-4FA0-A696-669DCED5B02D}" srcOrd="0" destOrd="0" presId="urn:microsoft.com/office/officeart/2005/8/layout/hierarchy4"/>
    <dgm:cxn modelId="{1DAFE78D-DECB-47BC-BC1B-711FE0D94649}" type="presParOf" srcId="{F57192FC-1D5A-4FA0-A696-669DCED5B02D}" destId="{6D57F5DA-AA82-4CA0-95D9-DB0E28C482DA}" srcOrd="0" destOrd="0" presId="urn:microsoft.com/office/officeart/2005/8/layout/hierarchy4"/>
    <dgm:cxn modelId="{01F9320C-12EC-4403-A69C-0B2D9F29CD73}" type="presParOf" srcId="{F57192FC-1D5A-4FA0-A696-669DCED5B02D}" destId="{7FEF9AA7-CFBE-46C4-9F57-631B80C99269}" srcOrd="1" destOrd="0" presId="urn:microsoft.com/office/officeart/2005/8/layout/hierarchy4"/>
    <dgm:cxn modelId="{081B3347-5318-4D25-9FD1-545C20127D6E}" type="presParOf" srcId="{A9658FC2-D620-4243-B8E9-6371588B1001}" destId="{B262F127-35E1-439C-AAC0-3CEE06B13E91}" srcOrd="5" destOrd="0" presId="urn:microsoft.com/office/officeart/2005/8/layout/hierarchy4"/>
    <dgm:cxn modelId="{F78B4C72-5438-4FAF-87F1-D8AC6CDA8E60}" type="presParOf" srcId="{A9658FC2-D620-4243-B8E9-6371588B1001}" destId="{B9999990-E202-4B03-9E75-3A56AA7C2939}" srcOrd="6" destOrd="0" presId="urn:microsoft.com/office/officeart/2005/8/layout/hierarchy4"/>
    <dgm:cxn modelId="{8D5FDB2D-352C-4ECA-9372-C0314C6D10B3}" type="presParOf" srcId="{B9999990-E202-4B03-9E75-3A56AA7C2939}" destId="{4AE29506-F92B-415F-B19B-7EB05CBF0DA1}" srcOrd="0" destOrd="0" presId="urn:microsoft.com/office/officeart/2005/8/layout/hierarchy4"/>
    <dgm:cxn modelId="{18E0E265-7198-40B3-96D0-4DBBF00B2A32}" type="presParOf" srcId="{B9999990-E202-4B03-9E75-3A56AA7C2939}" destId="{4C334076-CE44-4B0B-8608-0147B3ABFDDD}" srcOrd="1" destOrd="0" presId="urn:microsoft.com/office/officeart/2005/8/layout/hierarchy4"/>
    <dgm:cxn modelId="{2D48225C-EB70-42EC-B0D6-9C2737DF7D68}" type="presParOf" srcId="{B9999990-E202-4B03-9E75-3A56AA7C2939}" destId="{84D3F660-EBA2-4C9C-9EA7-41EABE5E69A5}" srcOrd="2" destOrd="0" presId="urn:microsoft.com/office/officeart/2005/8/layout/hierarchy4"/>
    <dgm:cxn modelId="{CDE73FF3-94A5-45D0-8E61-26F852A9D187}" type="presParOf" srcId="{84D3F660-EBA2-4C9C-9EA7-41EABE5E69A5}" destId="{D84B60F2-F9DE-49B9-ACB6-41A50DF1E889}" srcOrd="0" destOrd="0" presId="urn:microsoft.com/office/officeart/2005/8/layout/hierarchy4"/>
    <dgm:cxn modelId="{E12628E1-8B06-4C42-9E5D-1C83D84F977D}" type="presParOf" srcId="{D84B60F2-F9DE-49B9-ACB6-41A50DF1E889}" destId="{C816FCF8-52C3-4505-BA1B-05AAA2005E11}" srcOrd="0" destOrd="0" presId="urn:microsoft.com/office/officeart/2005/8/layout/hierarchy4"/>
    <dgm:cxn modelId="{6F93B102-40A2-49B2-B340-29A674962DCF}" type="presParOf" srcId="{D84B60F2-F9DE-49B9-ACB6-41A50DF1E889}" destId="{6D4F5CB9-F420-4AD2-835F-721FA5340213}" srcOrd="1" destOrd="0" presId="urn:microsoft.com/office/officeart/2005/8/layout/hierarchy4"/>
    <dgm:cxn modelId="{61371332-662B-4A0E-A021-AD0E5C0F0276}" type="presParOf" srcId="{D84B60F2-F9DE-49B9-ACB6-41A50DF1E889}" destId="{ACA89B4F-BE87-4CC0-8442-2F1DFAD8BE87}" srcOrd="2" destOrd="0" presId="urn:microsoft.com/office/officeart/2005/8/layout/hierarchy4"/>
    <dgm:cxn modelId="{1FE90BB3-A45C-4DD4-B756-8BDF9E21C7D6}" type="presParOf" srcId="{ACA89B4F-BE87-4CC0-8442-2F1DFAD8BE87}" destId="{276B6C74-9433-44C6-BEB5-82E267E293B5}" srcOrd="0" destOrd="0" presId="urn:microsoft.com/office/officeart/2005/8/layout/hierarchy4"/>
    <dgm:cxn modelId="{6F6D26EF-3A2C-46EA-81D3-88B9A85B87A7}" type="presParOf" srcId="{276B6C74-9433-44C6-BEB5-82E267E293B5}" destId="{96065926-AF7B-4CA9-9392-738CD9F630BF}" srcOrd="0" destOrd="0" presId="urn:microsoft.com/office/officeart/2005/8/layout/hierarchy4"/>
    <dgm:cxn modelId="{C136E9CF-9535-4E75-9F55-FC6B6EC6ACE9}" type="presParOf" srcId="{276B6C74-9433-44C6-BEB5-82E267E293B5}" destId="{D6C633D3-B1B4-4A51-9C62-DC0066DAC93B}" srcOrd="1" destOrd="0" presId="urn:microsoft.com/office/officeart/2005/8/layout/hierarchy4"/>
    <dgm:cxn modelId="{04D6C681-7D6F-4DE0-AC6A-756119133B98}" type="presParOf" srcId="{84D3F660-EBA2-4C9C-9EA7-41EABE5E69A5}" destId="{870A9FCF-D23D-47A8-8503-10B8932E1EA6}" srcOrd="1" destOrd="0" presId="urn:microsoft.com/office/officeart/2005/8/layout/hierarchy4"/>
    <dgm:cxn modelId="{539B54E7-3A23-4979-A13C-46898077A242}" type="presParOf" srcId="{84D3F660-EBA2-4C9C-9EA7-41EABE5E69A5}" destId="{DD051BC7-88B9-44E5-A6AF-FDD7C371880F}" srcOrd="2" destOrd="0" presId="urn:microsoft.com/office/officeart/2005/8/layout/hierarchy4"/>
    <dgm:cxn modelId="{05435551-042F-4948-894C-3EA34504CF01}" type="presParOf" srcId="{DD051BC7-88B9-44E5-A6AF-FDD7C371880F}" destId="{27C77398-B6FB-4326-B9E7-EC5C1B3350BB}" srcOrd="0" destOrd="0" presId="urn:microsoft.com/office/officeart/2005/8/layout/hierarchy4"/>
    <dgm:cxn modelId="{6CD0D5A5-94C8-4612-A947-D5EFEFF7EBFC}" type="presParOf" srcId="{DD051BC7-88B9-44E5-A6AF-FDD7C371880F}" destId="{C6440C1D-4B0D-42EE-87FF-E82B661962E3}" srcOrd="1" destOrd="0" presId="urn:microsoft.com/office/officeart/2005/8/layout/hierarchy4"/>
    <dgm:cxn modelId="{C19B1714-7329-4077-8F8A-9C9A695868B3}" type="presParOf" srcId="{DD051BC7-88B9-44E5-A6AF-FDD7C371880F}" destId="{3763E4D0-51F3-4220-80BD-736460916F3C}" srcOrd="2" destOrd="0" presId="urn:microsoft.com/office/officeart/2005/8/layout/hierarchy4"/>
    <dgm:cxn modelId="{5C452F8D-2A47-435D-BF40-F17133692FA2}" type="presParOf" srcId="{3763E4D0-51F3-4220-80BD-736460916F3C}" destId="{694D9A91-1E7B-4F10-B471-618757E04CD7}" srcOrd="0" destOrd="0" presId="urn:microsoft.com/office/officeart/2005/8/layout/hierarchy4"/>
    <dgm:cxn modelId="{01EA4503-3D5E-44EF-9748-AAF443C8AA2B}" type="presParOf" srcId="{694D9A91-1E7B-4F10-B471-618757E04CD7}" destId="{C8251F40-BEA3-4E76-9D35-41D38DB9ADC3}" srcOrd="0" destOrd="0" presId="urn:microsoft.com/office/officeart/2005/8/layout/hierarchy4"/>
    <dgm:cxn modelId="{2C2F3509-22A7-468D-BA09-394A23119C38}" type="presParOf" srcId="{694D9A91-1E7B-4F10-B471-618757E04CD7}" destId="{2E5BF51F-9229-4FD6-ABF4-B1C09D303C74}" srcOrd="1" destOrd="0" presId="urn:microsoft.com/office/officeart/2005/8/layout/hierarchy4"/>
    <dgm:cxn modelId="{FD9FFFB0-39F5-4A67-BA9B-929E493F01D8}" type="presParOf" srcId="{3763E4D0-51F3-4220-80BD-736460916F3C}" destId="{ED4FC654-0151-415E-A74A-6DA188859126}" srcOrd="1" destOrd="0" presId="urn:microsoft.com/office/officeart/2005/8/layout/hierarchy4"/>
    <dgm:cxn modelId="{7DB8FCBF-A304-4149-9C9C-7FA06A9B0C52}" type="presParOf" srcId="{3763E4D0-51F3-4220-80BD-736460916F3C}" destId="{E881019C-BBD5-4CD4-93A3-463874FD6E72}" srcOrd="2" destOrd="0" presId="urn:microsoft.com/office/officeart/2005/8/layout/hierarchy4"/>
    <dgm:cxn modelId="{521774EF-8AF1-4C52-9AF2-A8174BAE1CB6}" type="presParOf" srcId="{E881019C-BBD5-4CD4-93A3-463874FD6E72}" destId="{701FDDD5-4DFC-4D49-B3AD-DFAF74536A31}" srcOrd="0" destOrd="0" presId="urn:microsoft.com/office/officeart/2005/8/layout/hierarchy4"/>
    <dgm:cxn modelId="{C72BF0B0-2777-420E-A63E-BF321006BB22}" type="presParOf" srcId="{E881019C-BBD5-4CD4-93A3-463874FD6E72}" destId="{B8CA6C5A-6153-4215-9AE6-C8B8BAE23A5C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CD1213-DF70-422B-A071-92F1E94DED6A}" type="doc">
      <dgm:prSet loTypeId="urn:microsoft.com/office/officeart/2005/8/layout/hierarchy4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C5443591-DB37-47EC-96FB-480A94CDD247}">
      <dgm:prSet phldrT="[Texto]"/>
      <dgm:spPr/>
      <dgm:t>
        <a:bodyPr/>
        <a:lstStyle/>
        <a:p>
          <a:r>
            <a:rPr lang="pt-BR" b="1" dirty="0"/>
            <a:t>Sim</a:t>
          </a:r>
        </a:p>
      </dgm:t>
    </dgm:pt>
    <dgm:pt modelId="{874B18CA-FA0F-4B14-AD48-A55159DDEA0A}" type="parTrans" cxnId="{0A2868B0-2929-4748-82EE-48963AD9A768}">
      <dgm:prSet/>
      <dgm:spPr/>
      <dgm:t>
        <a:bodyPr/>
        <a:lstStyle/>
        <a:p>
          <a:endParaRPr lang="pt-BR" b="1"/>
        </a:p>
      </dgm:t>
    </dgm:pt>
    <dgm:pt modelId="{CCE279B7-D664-4AD4-91D7-43B648FC4078}" type="sibTrans" cxnId="{0A2868B0-2929-4748-82EE-48963AD9A768}">
      <dgm:prSet/>
      <dgm:spPr/>
      <dgm:t>
        <a:bodyPr/>
        <a:lstStyle/>
        <a:p>
          <a:endParaRPr lang="pt-BR" b="1"/>
        </a:p>
      </dgm:t>
    </dgm:pt>
    <dgm:pt modelId="{E0D80636-9770-4A64-82B4-E08A96DCF0CD}">
      <dgm:prSet phldrT="[Texto]"/>
      <dgm:spPr/>
      <dgm:t>
        <a:bodyPr/>
        <a:lstStyle/>
        <a:p>
          <a:r>
            <a:rPr lang="pt-BR" b="1" dirty="0"/>
            <a:t>Não</a:t>
          </a:r>
        </a:p>
      </dgm:t>
    </dgm:pt>
    <dgm:pt modelId="{5CF3EDB5-81D4-43A5-A6A7-71A797F892AE}" type="parTrans" cxnId="{E4C2AB4E-DBF4-4F86-8267-734C1A7CBE66}">
      <dgm:prSet/>
      <dgm:spPr/>
      <dgm:t>
        <a:bodyPr/>
        <a:lstStyle/>
        <a:p>
          <a:endParaRPr lang="pt-BR"/>
        </a:p>
      </dgm:t>
    </dgm:pt>
    <dgm:pt modelId="{4A1A6E24-504B-4BA2-B87C-19BF7CDE0145}" type="sibTrans" cxnId="{E4C2AB4E-DBF4-4F86-8267-734C1A7CBE66}">
      <dgm:prSet/>
      <dgm:spPr/>
      <dgm:t>
        <a:bodyPr/>
        <a:lstStyle/>
        <a:p>
          <a:endParaRPr lang="pt-BR"/>
        </a:p>
      </dgm:t>
    </dgm:pt>
    <dgm:pt modelId="{8F2CB3DD-DE81-48BB-816A-99EF0810782B}">
      <dgm:prSet phldrT="[Texto]"/>
      <dgm:spPr/>
      <dgm:t>
        <a:bodyPr/>
        <a:lstStyle/>
        <a:p>
          <a:r>
            <a:rPr lang="pt-BR" b="1" dirty="0"/>
            <a:t>Suspenda o medicamento antidepressivo</a:t>
          </a:r>
        </a:p>
      </dgm:t>
    </dgm:pt>
    <dgm:pt modelId="{88EC8F17-A211-4F70-A9D3-7E297A33683D}" type="parTrans" cxnId="{C8171F2F-9BDF-479B-A48F-2A243FD36409}">
      <dgm:prSet/>
      <dgm:spPr/>
      <dgm:t>
        <a:bodyPr/>
        <a:lstStyle/>
        <a:p>
          <a:endParaRPr lang="pt-BR"/>
        </a:p>
      </dgm:t>
    </dgm:pt>
    <dgm:pt modelId="{11D1911D-29C7-4E8D-B830-AF39DA92AC76}" type="sibTrans" cxnId="{C8171F2F-9BDF-479B-A48F-2A243FD36409}">
      <dgm:prSet/>
      <dgm:spPr/>
      <dgm:t>
        <a:bodyPr/>
        <a:lstStyle/>
        <a:p>
          <a:endParaRPr lang="pt-BR"/>
        </a:p>
      </dgm:t>
    </dgm:pt>
    <dgm:pt modelId="{1DD4DFE2-C31F-4D5D-B2F7-2AE356D370E5}">
      <dgm:prSet phldrT="[Texto]"/>
      <dgm:spPr/>
      <dgm:t>
        <a:bodyPr/>
        <a:lstStyle/>
        <a:p>
          <a:r>
            <a:rPr lang="pt-BR" b="1" dirty="0"/>
            <a:t>consulte um especialista</a:t>
          </a:r>
        </a:p>
      </dgm:t>
    </dgm:pt>
    <dgm:pt modelId="{EDD37623-3EC8-4712-8AC6-621D293A8BB3}" type="parTrans" cxnId="{F4004023-D48E-4EDA-BAEC-B85CC86BF5E9}">
      <dgm:prSet/>
      <dgm:spPr/>
      <dgm:t>
        <a:bodyPr/>
        <a:lstStyle/>
        <a:p>
          <a:endParaRPr lang="pt-BR"/>
        </a:p>
      </dgm:t>
    </dgm:pt>
    <dgm:pt modelId="{68BE52D2-B027-4769-A7D5-08D8C916D15C}" type="sibTrans" cxnId="{F4004023-D48E-4EDA-BAEC-B85CC86BF5E9}">
      <dgm:prSet/>
      <dgm:spPr/>
      <dgm:t>
        <a:bodyPr/>
        <a:lstStyle/>
        <a:p>
          <a:endParaRPr lang="pt-BR"/>
        </a:p>
      </dgm:t>
    </dgm:pt>
    <dgm:pt modelId="{8A0B8F60-6FB1-4466-B4EC-C635907CB92C}">
      <dgm:prSet phldrT="[Texto]"/>
      <dgm:spPr/>
      <dgm:t>
        <a:bodyPr/>
        <a:lstStyle/>
        <a:p>
          <a:r>
            <a:rPr lang="pt-BR" b="1" dirty="0"/>
            <a:t>Vá para » PSI</a:t>
          </a:r>
        </a:p>
      </dgm:t>
    </dgm:pt>
    <dgm:pt modelId="{428471A0-8267-4DF4-98E2-211ECD933652}" type="parTrans" cxnId="{6E16AA05-DE6F-4F8F-B60D-1F2A7D2E44F5}">
      <dgm:prSet/>
      <dgm:spPr/>
      <dgm:t>
        <a:bodyPr/>
        <a:lstStyle/>
        <a:p>
          <a:endParaRPr lang="pt-BR"/>
        </a:p>
      </dgm:t>
    </dgm:pt>
    <dgm:pt modelId="{B19199EF-A1A4-4768-AFE4-CB1B18D2D7A2}" type="sibTrans" cxnId="{6E16AA05-DE6F-4F8F-B60D-1F2A7D2E44F5}">
      <dgm:prSet/>
      <dgm:spPr/>
      <dgm:t>
        <a:bodyPr/>
        <a:lstStyle/>
        <a:p>
          <a:endParaRPr lang="pt-BR"/>
        </a:p>
      </dgm:t>
    </dgm:pt>
    <dgm:pt modelId="{E9C38571-C629-48DE-917F-D51A53EA5605}">
      <dgm:prSet phldrT="[Texto]"/>
      <dgm:spPr/>
      <dgm:t>
        <a:bodyPr/>
        <a:lstStyle/>
        <a:p>
          <a:r>
            <a:rPr lang="pt-BR" b="1" dirty="0"/>
            <a:t>Monitore o tratamento</a:t>
          </a:r>
        </a:p>
      </dgm:t>
    </dgm:pt>
    <dgm:pt modelId="{9322F8A2-E9E0-4210-9C38-EB21AD95A0B5}" type="parTrans" cxnId="{56650C08-E5E2-4045-A6E8-4F1948995EFF}">
      <dgm:prSet/>
      <dgm:spPr/>
      <dgm:t>
        <a:bodyPr/>
        <a:lstStyle/>
        <a:p>
          <a:endParaRPr lang="pt-BR"/>
        </a:p>
      </dgm:t>
    </dgm:pt>
    <dgm:pt modelId="{CB033D2F-1E3E-45A1-B482-85980C6EDA30}" type="sibTrans" cxnId="{56650C08-E5E2-4045-A6E8-4F1948995EFF}">
      <dgm:prSet/>
      <dgm:spPr/>
      <dgm:t>
        <a:bodyPr/>
        <a:lstStyle/>
        <a:p>
          <a:endParaRPr lang="pt-BR"/>
        </a:p>
      </dgm:t>
    </dgm:pt>
    <dgm:pt modelId="{A9658FC2-D620-4243-B8E9-6371588B1001}" type="pres">
      <dgm:prSet presAssocID="{52CD1213-DF70-422B-A071-92F1E94DED6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3AC622-55AF-4F6E-A67C-D24CC8DA6D19}" type="pres">
      <dgm:prSet presAssocID="{C5443591-DB37-47EC-96FB-480A94CDD247}" presName="vertOne" presStyleCnt="0"/>
      <dgm:spPr/>
    </dgm:pt>
    <dgm:pt modelId="{E6A5E20C-931C-4129-A945-970239A4803F}" type="pres">
      <dgm:prSet presAssocID="{C5443591-DB37-47EC-96FB-480A94CDD247}" presName="txOne" presStyleLbl="node0" presStyleIdx="0" presStyleCnt="2">
        <dgm:presLayoutVars>
          <dgm:chPref val="3"/>
        </dgm:presLayoutVars>
      </dgm:prSet>
      <dgm:spPr/>
    </dgm:pt>
    <dgm:pt modelId="{17FDFBF4-1A93-4538-A11E-B6970C5C7374}" type="pres">
      <dgm:prSet presAssocID="{C5443591-DB37-47EC-96FB-480A94CDD247}" presName="parTransOne" presStyleCnt="0"/>
      <dgm:spPr/>
    </dgm:pt>
    <dgm:pt modelId="{63C9C944-5E0E-4F71-853C-85138733950A}" type="pres">
      <dgm:prSet presAssocID="{C5443591-DB37-47EC-96FB-480A94CDD247}" presName="horzOne" presStyleCnt="0"/>
      <dgm:spPr/>
    </dgm:pt>
    <dgm:pt modelId="{935E734D-3170-4842-AEF9-B6F3FA27DC12}" type="pres">
      <dgm:prSet presAssocID="{8F2CB3DD-DE81-48BB-816A-99EF0810782B}" presName="vertTwo" presStyleCnt="0"/>
      <dgm:spPr/>
    </dgm:pt>
    <dgm:pt modelId="{FD3B628E-9336-44E8-A560-D527525C33D8}" type="pres">
      <dgm:prSet presAssocID="{8F2CB3DD-DE81-48BB-816A-99EF0810782B}" presName="txTwo" presStyleLbl="node2" presStyleIdx="0" presStyleCnt="4">
        <dgm:presLayoutVars>
          <dgm:chPref val="3"/>
        </dgm:presLayoutVars>
      </dgm:prSet>
      <dgm:spPr/>
    </dgm:pt>
    <dgm:pt modelId="{5B68D04F-9243-476D-B808-3A208D7E129C}" type="pres">
      <dgm:prSet presAssocID="{8F2CB3DD-DE81-48BB-816A-99EF0810782B}" presName="horzTwo" presStyleCnt="0"/>
      <dgm:spPr/>
    </dgm:pt>
    <dgm:pt modelId="{199FB620-A094-4B85-8FE9-84427D5D66ED}" type="pres">
      <dgm:prSet presAssocID="{11D1911D-29C7-4E8D-B830-AF39DA92AC76}" presName="sibSpaceTwo" presStyleCnt="0"/>
      <dgm:spPr/>
    </dgm:pt>
    <dgm:pt modelId="{D170B28A-1839-453A-A3A4-C15E3E55BC7E}" type="pres">
      <dgm:prSet presAssocID="{1DD4DFE2-C31F-4D5D-B2F7-2AE356D370E5}" presName="vertTwo" presStyleCnt="0"/>
      <dgm:spPr/>
    </dgm:pt>
    <dgm:pt modelId="{E77DA5D5-F947-4DCC-B86A-0E3FDD8F10F0}" type="pres">
      <dgm:prSet presAssocID="{1DD4DFE2-C31F-4D5D-B2F7-2AE356D370E5}" presName="txTwo" presStyleLbl="node2" presStyleIdx="1" presStyleCnt="4">
        <dgm:presLayoutVars>
          <dgm:chPref val="3"/>
        </dgm:presLayoutVars>
      </dgm:prSet>
      <dgm:spPr/>
    </dgm:pt>
    <dgm:pt modelId="{20AD6AC4-F99D-4C90-B01B-8CF19D6258D7}" type="pres">
      <dgm:prSet presAssocID="{1DD4DFE2-C31F-4D5D-B2F7-2AE356D370E5}" presName="horzTwo" presStyleCnt="0"/>
      <dgm:spPr/>
    </dgm:pt>
    <dgm:pt modelId="{E2C15DF2-5ACD-4D2F-9522-0FC6C0745DE2}" type="pres">
      <dgm:prSet presAssocID="{68BE52D2-B027-4769-A7D5-08D8C916D15C}" presName="sibSpaceTwo" presStyleCnt="0"/>
      <dgm:spPr/>
    </dgm:pt>
    <dgm:pt modelId="{60DBCDCF-B4FE-4323-9BD8-DCD3872CC549}" type="pres">
      <dgm:prSet presAssocID="{8A0B8F60-6FB1-4466-B4EC-C635907CB92C}" presName="vertTwo" presStyleCnt="0"/>
      <dgm:spPr/>
    </dgm:pt>
    <dgm:pt modelId="{0460E180-0430-4028-9C0C-59864D5B1466}" type="pres">
      <dgm:prSet presAssocID="{8A0B8F60-6FB1-4466-B4EC-C635907CB92C}" presName="txTwo" presStyleLbl="node2" presStyleIdx="2" presStyleCnt="4">
        <dgm:presLayoutVars>
          <dgm:chPref val="3"/>
        </dgm:presLayoutVars>
      </dgm:prSet>
      <dgm:spPr/>
    </dgm:pt>
    <dgm:pt modelId="{B12895B0-A2D5-4236-9AB1-BBFAAC1A5929}" type="pres">
      <dgm:prSet presAssocID="{8A0B8F60-6FB1-4466-B4EC-C635907CB92C}" presName="horzTwo" presStyleCnt="0"/>
      <dgm:spPr/>
    </dgm:pt>
    <dgm:pt modelId="{081AEDA3-1DC7-4B6B-9327-AF0C305A7935}" type="pres">
      <dgm:prSet presAssocID="{CCE279B7-D664-4AD4-91D7-43B648FC4078}" presName="sibSpaceOne" presStyleCnt="0"/>
      <dgm:spPr/>
    </dgm:pt>
    <dgm:pt modelId="{1DE88FEA-3C83-4FB3-A63E-A256DC2FCB9F}" type="pres">
      <dgm:prSet presAssocID="{E0D80636-9770-4A64-82B4-E08A96DCF0CD}" presName="vertOne" presStyleCnt="0"/>
      <dgm:spPr/>
    </dgm:pt>
    <dgm:pt modelId="{5D606328-E20C-4241-93D7-BD1E9EC6B17F}" type="pres">
      <dgm:prSet presAssocID="{E0D80636-9770-4A64-82B4-E08A96DCF0CD}" presName="txOne" presStyleLbl="node0" presStyleIdx="1" presStyleCnt="2">
        <dgm:presLayoutVars>
          <dgm:chPref val="3"/>
        </dgm:presLayoutVars>
      </dgm:prSet>
      <dgm:spPr/>
    </dgm:pt>
    <dgm:pt modelId="{2C0B8974-EEB6-44A8-8C70-493E1BCF9EC9}" type="pres">
      <dgm:prSet presAssocID="{E0D80636-9770-4A64-82B4-E08A96DCF0CD}" presName="parTransOne" presStyleCnt="0"/>
      <dgm:spPr/>
    </dgm:pt>
    <dgm:pt modelId="{1D5EFC0E-6737-4A18-AD06-DCC66467A158}" type="pres">
      <dgm:prSet presAssocID="{E0D80636-9770-4A64-82B4-E08A96DCF0CD}" presName="horzOne" presStyleCnt="0"/>
      <dgm:spPr/>
    </dgm:pt>
    <dgm:pt modelId="{918FA084-1279-4504-A84A-2957FCAA89F6}" type="pres">
      <dgm:prSet presAssocID="{E9C38571-C629-48DE-917F-D51A53EA5605}" presName="vertTwo" presStyleCnt="0"/>
      <dgm:spPr/>
    </dgm:pt>
    <dgm:pt modelId="{9B88F872-A74F-421D-AB9E-CF7D7A2BA659}" type="pres">
      <dgm:prSet presAssocID="{E9C38571-C629-48DE-917F-D51A53EA5605}" presName="txTwo" presStyleLbl="node2" presStyleIdx="3" presStyleCnt="4">
        <dgm:presLayoutVars>
          <dgm:chPref val="3"/>
        </dgm:presLayoutVars>
      </dgm:prSet>
      <dgm:spPr/>
    </dgm:pt>
    <dgm:pt modelId="{A346ADAD-9A91-4D7B-98AE-1EC90078D56C}" type="pres">
      <dgm:prSet presAssocID="{E9C38571-C629-48DE-917F-D51A53EA5605}" presName="horzTwo" presStyleCnt="0"/>
      <dgm:spPr/>
    </dgm:pt>
  </dgm:ptLst>
  <dgm:cxnLst>
    <dgm:cxn modelId="{6E16AA05-DE6F-4F8F-B60D-1F2A7D2E44F5}" srcId="{C5443591-DB37-47EC-96FB-480A94CDD247}" destId="{8A0B8F60-6FB1-4466-B4EC-C635907CB92C}" srcOrd="2" destOrd="0" parTransId="{428471A0-8267-4DF4-98E2-211ECD933652}" sibTransId="{B19199EF-A1A4-4768-AFE4-CB1B18D2D7A2}"/>
    <dgm:cxn modelId="{56650C08-E5E2-4045-A6E8-4F1948995EFF}" srcId="{E0D80636-9770-4A64-82B4-E08A96DCF0CD}" destId="{E9C38571-C629-48DE-917F-D51A53EA5605}" srcOrd="0" destOrd="0" parTransId="{9322F8A2-E9E0-4210-9C38-EB21AD95A0B5}" sibTransId="{CB033D2F-1E3E-45A1-B482-85980C6EDA30}"/>
    <dgm:cxn modelId="{74E9F610-D819-44B8-9B85-E25D87594F3E}" type="presOf" srcId="{8F2CB3DD-DE81-48BB-816A-99EF0810782B}" destId="{FD3B628E-9336-44E8-A560-D527525C33D8}" srcOrd="0" destOrd="0" presId="urn:microsoft.com/office/officeart/2005/8/layout/hierarchy4"/>
    <dgm:cxn modelId="{F4004023-D48E-4EDA-BAEC-B85CC86BF5E9}" srcId="{C5443591-DB37-47EC-96FB-480A94CDD247}" destId="{1DD4DFE2-C31F-4D5D-B2F7-2AE356D370E5}" srcOrd="1" destOrd="0" parTransId="{EDD37623-3EC8-4712-8AC6-621D293A8BB3}" sibTransId="{68BE52D2-B027-4769-A7D5-08D8C916D15C}"/>
    <dgm:cxn modelId="{C8171F2F-9BDF-479B-A48F-2A243FD36409}" srcId="{C5443591-DB37-47EC-96FB-480A94CDD247}" destId="{8F2CB3DD-DE81-48BB-816A-99EF0810782B}" srcOrd="0" destOrd="0" parTransId="{88EC8F17-A211-4F70-A9D3-7E297A33683D}" sibTransId="{11D1911D-29C7-4E8D-B830-AF39DA92AC76}"/>
    <dgm:cxn modelId="{E4C2AB4E-DBF4-4F86-8267-734C1A7CBE66}" srcId="{52CD1213-DF70-422B-A071-92F1E94DED6A}" destId="{E0D80636-9770-4A64-82B4-E08A96DCF0CD}" srcOrd="1" destOrd="0" parTransId="{5CF3EDB5-81D4-43A5-A6A7-71A797F892AE}" sibTransId="{4A1A6E24-504B-4BA2-B87C-19BF7CDE0145}"/>
    <dgm:cxn modelId="{FC8FE153-228F-4E8C-96B7-C84201B893C8}" type="presOf" srcId="{52CD1213-DF70-422B-A071-92F1E94DED6A}" destId="{A9658FC2-D620-4243-B8E9-6371588B1001}" srcOrd="0" destOrd="0" presId="urn:microsoft.com/office/officeart/2005/8/layout/hierarchy4"/>
    <dgm:cxn modelId="{6680C354-B205-4EF6-AE78-17D60887A293}" type="presOf" srcId="{E9C38571-C629-48DE-917F-D51A53EA5605}" destId="{9B88F872-A74F-421D-AB9E-CF7D7A2BA659}" srcOrd="0" destOrd="0" presId="urn:microsoft.com/office/officeart/2005/8/layout/hierarchy4"/>
    <dgm:cxn modelId="{8ECF8F78-CE24-4C9A-B0BC-5F6BC499572A}" type="presOf" srcId="{C5443591-DB37-47EC-96FB-480A94CDD247}" destId="{E6A5E20C-931C-4129-A945-970239A4803F}" srcOrd="0" destOrd="0" presId="urn:microsoft.com/office/officeart/2005/8/layout/hierarchy4"/>
    <dgm:cxn modelId="{23FB7B8F-F793-4E5B-ACA5-61D366782196}" type="presOf" srcId="{1DD4DFE2-C31F-4D5D-B2F7-2AE356D370E5}" destId="{E77DA5D5-F947-4DCC-B86A-0E3FDD8F10F0}" srcOrd="0" destOrd="0" presId="urn:microsoft.com/office/officeart/2005/8/layout/hierarchy4"/>
    <dgm:cxn modelId="{784E12AC-8273-4E58-95C0-D04BE6F8F5E9}" type="presOf" srcId="{E0D80636-9770-4A64-82B4-E08A96DCF0CD}" destId="{5D606328-E20C-4241-93D7-BD1E9EC6B17F}" srcOrd="0" destOrd="0" presId="urn:microsoft.com/office/officeart/2005/8/layout/hierarchy4"/>
    <dgm:cxn modelId="{0A2868B0-2929-4748-82EE-48963AD9A768}" srcId="{52CD1213-DF70-422B-A071-92F1E94DED6A}" destId="{C5443591-DB37-47EC-96FB-480A94CDD247}" srcOrd="0" destOrd="0" parTransId="{874B18CA-FA0F-4B14-AD48-A55159DDEA0A}" sibTransId="{CCE279B7-D664-4AD4-91D7-43B648FC4078}"/>
    <dgm:cxn modelId="{2750E9E4-79E4-43D3-ACA3-2B43C8519FE4}" type="presOf" srcId="{8A0B8F60-6FB1-4466-B4EC-C635907CB92C}" destId="{0460E180-0430-4028-9C0C-59864D5B1466}" srcOrd="0" destOrd="0" presId="urn:microsoft.com/office/officeart/2005/8/layout/hierarchy4"/>
    <dgm:cxn modelId="{B297B55F-38B6-48B0-9115-8A0ED0B3AAEA}" type="presParOf" srcId="{A9658FC2-D620-4243-B8E9-6371588B1001}" destId="{5F3AC622-55AF-4F6E-A67C-D24CC8DA6D19}" srcOrd="0" destOrd="0" presId="urn:microsoft.com/office/officeart/2005/8/layout/hierarchy4"/>
    <dgm:cxn modelId="{54A86813-7BDF-4C3C-A339-2D8E53BB2051}" type="presParOf" srcId="{5F3AC622-55AF-4F6E-A67C-D24CC8DA6D19}" destId="{E6A5E20C-931C-4129-A945-970239A4803F}" srcOrd="0" destOrd="0" presId="urn:microsoft.com/office/officeart/2005/8/layout/hierarchy4"/>
    <dgm:cxn modelId="{DC25A178-FFD3-4CCA-8A9F-B83DC48D41F8}" type="presParOf" srcId="{5F3AC622-55AF-4F6E-A67C-D24CC8DA6D19}" destId="{17FDFBF4-1A93-4538-A11E-B6970C5C7374}" srcOrd="1" destOrd="0" presId="urn:microsoft.com/office/officeart/2005/8/layout/hierarchy4"/>
    <dgm:cxn modelId="{B05AEDC6-6766-47D2-94F2-6B002ED8F912}" type="presParOf" srcId="{5F3AC622-55AF-4F6E-A67C-D24CC8DA6D19}" destId="{63C9C944-5E0E-4F71-853C-85138733950A}" srcOrd="2" destOrd="0" presId="urn:microsoft.com/office/officeart/2005/8/layout/hierarchy4"/>
    <dgm:cxn modelId="{29A808DD-B511-4102-9034-04972ADF54AC}" type="presParOf" srcId="{63C9C944-5E0E-4F71-853C-85138733950A}" destId="{935E734D-3170-4842-AEF9-B6F3FA27DC12}" srcOrd="0" destOrd="0" presId="urn:microsoft.com/office/officeart/2005/8/layout/hierarchy4"/>
    <dgm:cxn modelId="{C352576D-2A31-4E35-BD8E-7687EFD337A4}" type="presParOf" srcId="{935E734D-3170-4842-AEF9-B6F3FA27DC12}" destId="{FD3B628E-9336-44E8-A560-D527525C33D8}" srcOrd="0" destOrd="0" presId="urn:microsoft.com/office/officeart/2005/8/layout/hierarchy4"/>
    <dgm:cxn modelId="{68078E06-B56B-406B-9D66-C01139A780DF}" type="presParOf" srcId="{935E734D-3170-4842-AEF9-B6F3FA27DC12}" destId="{5B68D04F-9243-476D-B808-3A208D7E129C}" srcOrd="1" destOrd="0" presId="urn:microsoft.com/office/officeart/2005/8/layout/hierarchy4"/>
    <dgm:cxn modelId="{3B8661DA-999C-4E8A-B6EB-416D9A87343C}" type="presParOf" srcId="{63C9C944-5E0E-4F71-853C-85138733950A}" destId="{199FB620-A094-4B85-8FE9-84427D5D66ED}" srcOrd="1" destOrd="0" presId="urn:microsoft.com/office/officeart/2005/8/layout/hierarchy4"/>
    <dgm:cxn modelId="{19C889B0-F46B-422D-AA83-D65DAA4CC7FE}" type="presParOf" srcId="{63C9C944-5E0E-4F71-853C-85138733950A}" destId="{D170B28A-1839-453A-A3A4-C15E3E55BC7E}" srcOrd="2" destOrd="0" presId="urn:microsoft.com/office/officeart/2005/8/layout/hierarchy4"/>
    <dgm:cxn modelId="{EEEE3BE9-2E2B-4C35-8042-67948E81F210}" type="presParOf" srcId="{D170B28A-1839-453A-A3A4-C15E3E55BC7E}" destId="{E77DA5D5-F947-4DCC-B86A-0E3FDD8F10F0}" srcOrd="0" destOrd="0" presId="urn:microsoft.com/office/officeart/2005/8/layout/hierarchy4"/>
    <dgm:cxn modelId="{24E9BBEF-0F48-4A9A-8C2B-BFDF42768BDE}" type="presParOf" srcId="{D170B28A-1839-453A-A3A4-C15E3E55BC7E}" destId="{20AD6AC4-F99D-4C90-B01B-8CF19D6258D7}" srcOrd="1" destOrd="0" presId="urn:microsoft.com/office/officeart/2005/8/layout/hierarchy4"/>
    <dgm:cxn modelId="{048A9A61-1D77-4322-B701-6C951A13102D}" type="presParOf" srcId="{63C9C944-5E0E-4F71-853C-85138733950A}" destId="{E2C15DF2-5ACD-4D2F-9522-0FC6C0745DE2}" srcOrd="3" destOrd="0" presId="urn:microsoft.com/office/officeart/2005/8/layout/hierarchy4"/>
    <dgm:cxn modelId="{C4699209-B893-47BA-BF01-A38FC7F7ECB9}" type="presParOf" srcId="{63C9C944-5E0E-4F71-853C-85138733950A}" destId="{60DBCDCF-B4FE-4323-9BD8-DCD3872CC549}" srcOrd="4" destOrd="0" presId="urn:microsoft.com/office/officeart/2005/8/layout/hierarchy4"/>
    <dgm:cxn modelId="{6803A5A1-606B-42A4-954F-BE818C7DE462}" type="presParOf" srcId="{60DBCDCF-B4FE-4323-9BD8-DCD3872CC549}" destId="{0460E180-0430-4028-9C0C-59864D5B1466}" srcOrd="0" destOrd="0" presId="urn:microsoft.com/office/officeart/2005/8/layout/hierarchy4"/>
    <dgm:cxn modelId="{6A7F81D8-DC7D-4D8B-B69C-1663511056C4}" type="presParOf" srcId="{60DBCDCF-B4FE-4323-9BD8-DCD3872CC549}" destId="{B12895B0-A2D5-4236-9AB1-BBFAAC1A5929}" srcOrd="1" destOrd="0" presId="urn:microsoft.com/office/officeart/2005/8/layout/hierarchy4"/>
    <dgm:cxn modelId="{59B13FF5-A8BC-42D6-84DF-2BCBFB99C6C1}" type="presParOf" srcId="{A9658FC2-D620-4243-B8E9-6371588B1001}" destId="{081AEDA3-1DC7-4B6B-9327-AF0C305A7935}" srcOrd="1" destOrd="0" presId="urn:microsoft.com/office/officeart/2005/8/layout/hierarchy4"/>
    <dgm:cxn modelId="{13612CF0-0D8E-4C30-B01D-662407A05EA5}" type="presParOf" srcId="{A9658FC2-D620-4243-B8E9-6371588B1001}" destId="{1DE88FEA-3C83-4FB3-A63E-A256DC2FCB9F}" srcOrd="2" destOrd="0" presId="urn:microsoft.com/office/officeart/2005/8/layout/hierarchy4"/>
    <dgm:cxn modelId="{BEFE0313-AAC3-4CB8-9048-13289610DE72}" type="presParOf" srcId="{1DE88FEA-3C83-4FB3-A63E-A256DC2FCB9F}" destId="{5D606328-E20C-4241-93D7-BD1E9EC6B17F}" srcOrd="0" destOrd="0" presId="urn:microsoft.com/office/officeart/2005/8/layout/hierarchy4"/>
    <dgm:cxn modelId="{364271D6-E1EE-40BA-987B-6B9E5EB5378F}" type="presParOf" srcId="{1DE88FEA-3C83-4FB3-A63E-A256DC2FCB9F}" destId="{2C0B8974-EEB6-44A8-8C70-493E1BCF9EC9}" srcOrd="1" destOrd="0" presId="urn:microsoft.com/office/officeart/2005/8/layout/hierarchy4"/>
    <dgm:cxn modelId="{F90F911C-8456-428D-B3C8-D12592974EA9}" type="presParOf" srcId="{1DE88FEA-3C83-4FB3-A63E-A256DC2FCB9F}" destId="{1D5EFC0E-6737-4A18-AD06-DCC66467A158}" srcOrd="2" destOrd="0" presId="urn:microsoft.com/office/officeart/2005/8/layout/hierarchy4"/>
    <dgm:cxn modelId="{563BC19F-0687-4F5D-B01A-EA22FAAE85C0}" type="presParOf" srcId="{1D5EFC0E-6737-4A18-AD06-DCC66467A158}" destId="{918FA084-1279-4504-A84A-2957FCAA89F6}" srcOrd="0" destOrd="0" presId="urn:microsoft.com/office/officeart/2005/8/layout/hierarchy4"/>
    <dgm:cxn modelId="{8A81CB45-CB79-4883-BD11-B112CE947331}" type="presParOf" srcId="{918FA084-1279-4504-A84A-2957FCAA89F6}" destId="{9B88F872-A74F-421D-AB9E-CF7D7A2BA659}" srcOrd="0" destOrd="0" presId="urn:microsoft.com/office/officeart/2005/8/layout/hierarchy4"/>
    <dgm:cxn modelId="{B9B3D33A-FAE0-4183-A8B6-FEE5D95DD97C}" type="presParOf" srcId="{918FA084-1279-4504-A84A-2957FCAA89F6}" destId="{A346ADAD-9A91-4D7B-98AE-1EC90078D56C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CD1213-DF70-422B-A071-92F1E94DED6A}" type="doc">
      <dgm:prSet loTypeId="urn:microsoft.com/office/officeart/2005/8/layout/hierarchy4" loCatId="hierarchy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C5443591-DB37-47EC-96FB-480A94CDD247}">
      <dgm:prSet phldrT="[Texto]"/>
      <dgm:spPr/>
      <dgm:t>
        <a:bodyPr/>
        <a:lstStyle/>
        <a:p>
          <a:r>
            <a:rPr lang="pt-BR" b="1" dirty="0"/>
            <a:t>A pessoa está assintomática há 9 a 12 meses?</a:t>
          </a:r>
        </a:p>
      </dgm:t>
    </dgm:pt>
    <dgm:pt modelId="{874B18CA-FA0F-4B14-AD48-A55159DDEA0A}" type="parTrans" cxnId="{0A2868B0-2929-4748-82EE-48963AD9A768}">
      <dgm:prSet/>
      <dgm:spPr/>
      <dgm:t>
        <a:bodyPr/>
        <a:lstStyle/>
        <a:p>
          <a:endParaRPr lang="pt-BR" b="1"/>
        </a:p>
      </dgm:t>
    </dgm:pt>
    <dgm:pt modelId="{CCE279B7-D664-4AD4-91D7-43B648FC4078}" type="sibTrans" cxnId="{0A2868B0-2929-4748-82EE-48963AD9A768}">
      <dgm:prSet/>
      <dgm:spPr/>
      <dgm:t>
        <a:bodyPr/>
        <a:lstStyle/>
        <a:p>
          <a:endParaRPr lang="pt-BR" b="1"/>
        </a:p>
      </dgm:t>
    </dgm:pt>
    <dgm:pt modelId="{E0D80636-9770-4A64-82B4-E08A96DCF0CD}">
      <dgm:prSet phldrT="[Texto]"/>
      <dgm:spPr/>
      <dgm:t>
        <a:bodyPr/>
        <a:lstStyle/>
        <a:p>
          <a:r>
            <a:rPr lang="pt-BR" b="1" dirty="0"/>
            <a:t>Analise com a pessoa os riscos e benefícios da interrupção do medicamento.</a:t>
          </a:r>
        </a:p>
      </dgm:t>
    </dgm:pt>
    <dgm:pt modelId="{5CF3EDB5-81D4-43A5-A6A7-71A797F892AE}" type="parTrans" cxnId="{E4C2AB4E-DBF4-4F86-8267-734C1A7CBE66}">
      <dgm:prSet/>
      <dgm:spPr/>
      <dgm:t>
        <a:bodyPr/>
        <a:lstStyle/>
        <a:p>
          <a:endParaRPr lang="pt-BR"/>
        </a:p>
      </dgm:t>
    </dgm:pt>
    <dgm:pt modelId="{4A1A6E24-504B-4BA2-B87C-19BF7CDE0145}" type="sibTrans" cxnId="{E4C2AB4E-DBF4-4F86-8267-734C1A7CBE66}">
      <dgm:prSet/>
      <dgm:spPr/>
      <dgm:t>
        <a:bodyPr/>
        <a:lstStyle/>
        <a:p>
          <a:endParaRPr lang="pt-BR"/>
        </a:p>
      </dgm:t>
    </dgm:pt>
    <dgm:pt modelId="{8F2CB3DD-DE81-48BB-816A-99EF0810782B}">
      <dgm:prSet phldrT="[Texto]"/>
      <dgm:spPr/>
      <dgm:t>
        <a:bodyPr/>
        <a:lstStyle/>
        <a:p>
          <a:r>
            <a:rPr lang="pt-BR" b="1" dirty="0"/>
            <a:t>NÃO</a:t>
          </a:r>
        </a:p>
      </dgm:t>
    </dgm:pt>
    <dgm:pt modelId="{88EC8F17-A211-4F70-A9D3-7E297A33683D}" type="parTrans" cxnId="{C8171F2F-9BDF-479B-A48F-2A243FD36409}">
      <dgm:prSet/>
      <dgm:spPr/>
      <dgm:t>
        <a:bodyPr/>
        <a:lstStyle/>
        <a:p>
          <a:endParaRPr lang="pt-BR"/>
        </a:p>
      </dgm:t>
    </dgm:pt>
    <dgm:pt modelId="{11D1911D-29C7-4E8D-B830-AF39DA92AC76}" type="sibTrans" cxnId="{C8171F2F-9BDF-479B-A48F-2A243FD36409}">
      <dgm:prSet/>
      <dgm:spPr/>
      <dgm:t>
        <a:bodyPr/>
        <a:lstStyle/>
        <a:p>
          <a:endParaRPr lang="pt-BR"/>
        </a:p>
      </dgm:t>
    </dgm:pt>
    <dgm:pt modelId="{1DD4DFE2-C31F-4D5D-B2F7-2AE356D370E5}">
      <dgm:prSet phldrT="[Texto]"/>
      <dgm:spPr/>
      <dgm:t>
        <a:bodyPr/>
        <a:lstStyle/>
        <a:p>
          <a:r>
            <a:rPr lang="pt-BR" b="1" dirty="0"/>
            <a:t>consulte um especialista</a:t>
          </a:r>
        </a:p>
      </dgm:t>
    </dgm:pt>
    <dgm:pt modelId="{EDD37623-3EC8-4712-8AC6-621D293A8BB3}" type="parTrans" cxnId="{F4004023-D48E-4EDA-BAEC-B85CC86BF5E9}">
      <dgm:prSet/>
      <dgm:spPr/>
      <dgm:t>
        <a:bodyPr/>
        <a:lstStyle/>
        <a:p>
          <a:endParaRPr lang="pt-BR"/>
        </a:p>
      </dgm:t>
    </dgm:pt>
    <dgm:pt modelId="{68BE52D2-B027-4769-A7D5-08D8C916D15C}" type="sibTrans" cxnId="{F4004023-D48E-4EDA-BAEC-B85CC86BF5E9}">
      <dgm:prSet/>
      <dgm:spPr/>
      <dgm:t>
        <a:bodyPr/>
        <a:lstStyle/>
        <a:p>
          <a:endParaRPr lang="pt-BR"/>
        </a:p>
      </dgm:t>
    </dgm:pt>
    <dgm:pt modelId="{8A0B8F60-6FB1-4466-B4EC-C635907CB92C}">
      <dgm:prSet phldrT="[Texto]"/>
      <dgm:spPr/>
      <dgm:t>
        <a:bodyPr/>
        <a:lstStyle/>
        <a:p>
          <a:r>
            <a:rPr lang="pt-BR" b="1" dirty="0"/>
            <a:t>SIM</a:t>
          </a:r>
        </a:p>
      </dgm:t>
    </dgm:pt>
    <dgm:pt modelId="{428471A0-8267-4DF4-98E2-211ECD933652}" type="parTrans" cxnId="{6E16AA05-DE6F-4F8F-B60D-1F2A7D2E44F5}">
      <dgm:prSet/>
      <dgm:spPr/>
      <dgm:t>
        <a:bodyPr/>
        <a:lstStyle/>
        <a:p>
          <a:endParaRPr lang="pt-BR"/>
        </a:p>
      </dgm:t>
    </dgm:pt>
    <dgm:pt modelId="{B19199EF-A1A4-4768-AFE4-CB1B18D2D7A2}" type="sibTrans" cxnId="{6E16AA05-DE6F-4F8F-B60D-1F2A7D2E44F5}">
      <dgm:prSet/>
      <dgm:spPr/>
      <dgm:t>
        <a:bodyPr/>
        <a:lstStyle/>
        <a:p>
          <a:endParaRPr lang="pt-BR"/>
        </a:p>
      </dgm:t>
    </dgm:pt>
    <dgm:pt modelId="{E9C38571-C629-48DE-917F-D51A53EA5605}">
      <dgm:prSet phldrT="[Texto]"/>
      <dgm:spPr/>
      <dgm:t>
        <a:bodyPr/>
        <a:lstStyle/>
        <a:p>
          <a:r>
            <a:rPr lang="pt-BR" b="1" dirty="0"/>
            <a:t>Diminua a dose do medicamento gradualmente, durante um período mínimo de 4 semanas. Monitore a pessoa para detectar uma possível recorrência dos sintomas</a:t>
          </a:r>
        </a:p>
      </dgm:t>
    </dgm:pt>
    <dgm:pt modelId="{9322F8A2-E9E0-4210-9C38-EB21AD95A0B5}" type="parTrans" cxnId="{56650C08-E5E2-4045-A6E8-4F1948995EFF}">
      <dgm:prSet/>
      <dgm:spPr/>
      <dgm:t>
        <a:bodyPr/>
        <a:lstStyle/>
        <a:p>
          <a:endParaRPr lang="pt-BR"/>
        </a:p>
      </dgm:t>
    </dgm:pt>
    <dgm:pt modelId="{CB033D2F-1E3E-45A1-B482-85980C6EDA30}" type="sibTrans" cxnId="{56650C08-E5E2-4045-A6E8-4F1948995EFF}">
      <dgm:prSet/>
      <dgm:spPr/>
      <dgm:t>
        <a:bodyPr/>
        <a:lstStyle/>
        <a:p>
          <a:endParaRPr lang="pt-BR"/>
        </a:p>
      </dgm:t>
    </dgm:pt>
    <dgm:pt modelId="{A9658FC2-D620-4243-B8E9-6371588B1001}" type="pres">
      <dgm:prSet presAssocID="{52CD1213-DF70-422B-A071-92F1E94DED6A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F3AC622-55AF-4F6E-A67C-D24CC8DA6D19}" type="pres">
      <dgm:prSet presAssocID="{C5443591-DB37-47EC-96FB-480A94CDD247}" presName="vertOne" presStyleCnt="0"/>
      <dgm:spPr/>
    </dgm:pt>
    <dgm:pt modelId="{E6A5E20C-931C-4129-A945-970239A4803F}" type="pres">
      <dgm:prSet presAssocID="{C5443591-DB37-47EC-96FB-480A94CDD247}" presName="txOne" presStyleLbl="node0" presStyleIdx="0" presStyleCnt="1">
        <dgm:presLayoutVars>
          <dgm:chPref val="3"/>
        </dgm:presLayoutVars>
      </dgm:prSet>
      <dgm:spPr/>
    </dgm:pt>
    <dgm:pt modelId="{17FDFBF4-1A93-4538-A11E-B6970C5C7374}" type="pres">
      <dgm:prSet presAssocID="{C5443591-DB37-47EC-96FB-480A94CDD247}" presName="parTransOne" presStyleCnt="0"/>
      <dgm:spPr/>
    </dgm:pt>
    <dgm:pt modelId="{63C9C944-5E0E-4F71-853C-85138733950A}" type="pres">
      <dgm:prSet presAssocID="{C5443591-DB37-47EC-96FB-480A94CDD247}" presName="horzOne" presStyleCnt="0"/>
      <dgm:spPr/>
    </dgm:pt>
    <dgm:pt modelId="{935E734D-3170-4842-AEF9-B6F3FA27DC12}" type="pres">
      <dgm:prSet presAssocID="{8F2CB3DD-DE81-48BB-816A-99EF0810782B}" presName="vertTwo" presStyleCnt="0"/>
      <dgm:spPr/>
    </dgm:pt>
    <dgm:pt modelId="{FD3B628E-9336-44E8-A560-D527525C33D8}" type="pres">
      <dgm:prSet presAssocID="{8F2CB3DD-DE81-48BB-816A-99EF0810782B}" presName="txTwo" presStyleLbl="node2" presStyleIdx="0" presStyleCnt="2">
        <dgm:presLayoutVars>
          <dgm:chPref val="3"/>
        </dgm:presLayoutVars>
      </dgm:prSet>
      <dgm:spPr/>
    </dgm:pt>
    <dgm:pt modelId="{A4CCD911-A93D-45E9-9899-C3008F0E4A33}" type="pres">
      <dgm:prSet presAssocID="{8F2CB3DD-DE81-48BB-816A-99EF0810782B}" presName="parTransTwo" presStyleCnt="0"/>
      <dgm:spPr/>
    </dgm:pt>
    <dgm:pt modelId="{5B68D04F-9243-476D-B808-3A208D7E129C}" type="pres">
      <dgm:prSet presAssocID="{8F2CB3DD-DE81-48BB-816A-99EF0810782B}" presName="horzTwo" presStyleCnt="0"/>
      <dgm:spPr/>
    </dgm:pt>
    <dgm:pt modelId="{8DE37B07-2751-420C-B623-D9CEA167857C}" type="pres">
      <dgm:prSet presAssocID="{1DD4DFE2-C31F-4D5D-B2F7-2AE356D370E5}" presName="vertThree" presStyleCnt="0"/>
      <dgm:spPr/>
    </dgm:pt>
    <dgm:pt modelId="{CC34674B-6768-4036-9D95-5EF77070E099}" type="pres">
      <dgm:prSet presAssocID="{1DD4DFE2-C31F-4D5D-B2F7-2AE356D370E5}" presName="txThree" presStyleLbl="node3" presStyleIdx="0" presStyleCnt="3">
        <dgm:presLayoutVars>
          <dgm:chPref val="3"/>
        </dgm:presLayoutVars>
      </dgm:prSet>
      <dgm:spPr/>
    </dgm:pt>
    <dgm:pt modelId="{31DAB747-DB60-4688-AE6C-2D48FDF40D9B}" type="pres">
      <dgm:prSet presAssocID="{1DD4DFE2-C31F-4D5D-B2F7-2AE356D370E5}" presName="horzThree" presStyleCnt="0"/>
      <dgm:spPr/>
    </dgm:pt>
    <dgm:pt modelId="{199FB620-A094-4B85-8FE9-84427D5D66ED}" type="pres">
      <dgm:prSet presAssocID="{11D1911D-29C7-4E8D-B830-AF39DA92AC76}" presName="sibSpaceTwo" presStyleCnt="0"/>
      <dgm:spPr/>
    </dgm:pt>
    <dgm:pt modelId="{60DBCDCF-B4FE-4323-9BD8-DCD3872CC549}" type="pres">
      <dgm:prSet presAssocID="{8A0B8F60-6FB1-4466-B4EC-C635907CB92C}" presName="vertTwo" presStyleCnt="0"/>
      <dgm:spPr/>
    </dgm:pt>
    <dgm:pt modelId="{0460E180-0430-4028-9C0C-59864D5B1466}" type="pres">
      <dgm:prSet presAssocID="{8A0B8F60-6FB1-4466-B4EC-C635907CB92C}" presName="txTwo" presStyleLbl="node2" presStyleIdx="1" presStyleCnt="2">
        <dgm:presLayoutVars>
          <dgm:chPref val="3"/>
        </dgm:presLayoutVars>
      </dgm:prSet>
      <dgm:spPr/>
    </dgm:pt>
    <dgm:pt modelId="{84AC301F-769B-4BE1-9E99-FC8F6208139C}" type="pres">
      <dgm:prSet presAssocID="{8A0B8F60-6FB1-4466-B4EC-C635907CB92C}" presName="parTransTwo" presStyleCnt="0"/>
      <dgm:spPr/>
    </dgm:pt>
    <dgm:pt modelId="{B12895B0-A2D5-4236-9AB1-BBFAAC1A5929}" type="pres">
      <dgm:prSet presAssocID="{8A0B8F60-6FB1-4466-B4EC-C635907CB92C}" presName="horzTwo" presStyleCnt="0"/>
      <dgm:spPr/>
    </dgm:pt>
    <dgm:pt modelId="{2E56C775-32B0-4CBF-8850-DDA43F4CBD47}" type="pres">
      <dgm:prSet presAssocID="{E0D80636-9770-4A64-82B4-E08A96DCF0CD}" presName="vertThree" presStyleCnt="0"/>
      <dgm:spPr/>
    </dgm:pt>
    <dgm:pt modelId="{6ADD3331-D31C-4E71-8A7B-CF710244271D}" type="pres">
      <dgm:prSet presAssocID="{E0D80636-9770-4A64-82B4-E08A96DCF0CD}" presName="txThree" presStyleLbl="node3" presStyleIdx="1" presStyleCnt="3">
        <dgm:presLayoutVars>
          <dgm:chPref val="3"/>
        </dgm:presLayoutVars>
      </dgm:prSet>
      <dgm:spPr/>
    </dgm:pt>
    <dgm:pt modelId="{99256472-58EF-4560-B657-CA3146A0C528}" type="pres">
      <dgm:prSet presAssocID="{E0D80636-9770-4A64-82B4-E08A96DCF0CD}" presName="horzThree" presStyleCnt="0"/>
      <dgm:spPr/>
    </dgm:pt>
    <dgm:pt modelId="{542351E0-F14D-4E99-B141-4EC8D384F1FA}" type="pres">
      <dgm:prSet presAssocID="{4A1A6E24-504B-4BA2-B87C-19BF7CDE0145}" presName="sibSpaceThree" presStyleCnt="0"/>
      <dgm:spPr/>
    </dgm:pt>
    <dgm:pt modelId="{6573F599-5736-4FDD-A667-C34E576BE38F}" type="pres">
      <dgm:prSet presAssocID="{E9C38571-C629-48DE-917F-D51A53EA5605}" presName="vertThree" presStyleCnt="0"/>
      <dgm:spPr/>
    </dgm:pt>
    <dgm:pt modelId="{3F97F77A-74E0-431C-A235-20CFDC356C3C}" type="pres">
      <dgm:prSet presAssocID="{E9C38571-C629-48DE-917F-D51A53EA5605}" presName="txThree" presStyleLbl="node3" presStyleIdx="2" presStyleCnt="3">
        <dgm:presLayoutVars>
          <dgm:chPref val="3"/>
        </dgm:presLayoutVars>
      </dgm:prSet>
      <dgm:spPr/>
    </dgm:pt>
    <dgm:pt modelId="{C6E8E4AC-26E6-4A3D-911C-73CB20B11ECE}" type="pres">
      <dgm:prSet presAssocID="{E9C38571-C629-48DE-917F-D51A53EA5605}" presName="horzThree" presStyleCnt="0"/>
      <dgm:spPr/>
    </dgm:pt>
  </dgm:ptLst>
  <dgm:cxnLst>
    <dgm:cxn modelId="{6E16AA05-DE6F-4F8F-B60D-1F2A7D2E44F5}" srcId="{C5443591-DB37-47EC-96FB-480A94CDD247}" destId="{8A0B8F60-6FB1-4466-B4EC-C635907CB92C}" srcOrd="1" destOrd="0" parTransId="{428471A0-8267-4DF4-98E2-211ECD933652}" sibTransId="{B19199EF-A1A4-4768-AFE4-CB1B18D2D7A2}"/>
    <dgm:cxn modelId="{56650C08-E5E2-4045-A6E8-4F1948995EFF}" srcId="{8A0B8F60-6FB1-4466-B4EC-C635907CB92C}" destId="{E9C38571-C629-48DE-917F-D51A53EA5605}" srcOrd="1" destOrd="0" parTransId="{9322F8A2-E9E0-4210-9C38-EB21AD95A0B5}" sibTransId="{CB033D2F-1E3E-45A1-B482-85980C6EDA30}"/>
    <dgm:cxn modelId="{74E9F610-D819-44B8-9B85-E25D87594F3E}" type="presOf" srcId="{8F2CB3DD-DE81-48BB-816A-99EF0810782B}" destId="{FD3B628E-9336-44E8-A560-D527525C33D8}" srcOrd="0" destOrd="0" presId="urn:microsoft.com/office/officeart/2005/8/layout/hierarchy4"/>
    <dgm:cxn modelId="{F4004023-D48E-4EDA-BAEC-B85CC86BF5E9}" srcId="{8F2CB3DD-DE81-48BB-816A-99EF0810782B}" destId="{1DD4DFE2-C31F-4D5D-B2F7-2AE356D370E5}" srcOrd="0" destOrd="0" parTransId="{EDD37623-3EC8-4712-8AC6-621D293A8BB3}" sibTransId="{68BE52D2-B027-4769-A7D5-08D8C916D15C}"/>
    <dgm:cxn modelId="{C8171F2F-9BDF-479B-A48F-2A243FD36409}" srcId="{C5443591-DB37-47EC-96FB-480A94CDD247}" destId="{8F2CB3DD-DE81-48BB-816A-99EF0810782B}" srcOrd="0" destOrd="0" parTransId="{88EC8F17-A211-4F70-A9D3-7E297A33683D}" sibTransId="{11D1911D-29C7-4E8D-B830-AF39DA92AC76}"/>
    <dgm:cxn modelId="{E4C2AB4E-DBF4-4F86-8267-734C1A7CBE66}" srcId="{8A0B8F60-6FB1-4466-B4EC-C635907CB92C}" destId="{E0D80636-9770-4A64-82B4-E08A96DCF0CD}" srcOrd="0" destOrd="0" parTransId="{5CF3EDB5-81D4-43A5-A6A7-71A797F892AE}" sibTransId="{4A1A6E24-504B-4BA2-B87C-19BF7CDE0145}"/>
    <dgm:cxn modelId="{FC8FE153-228F-4E8C-96B7-C84201B893C8}" type="presOf" srcId="{52CD1213-DF70-422B-A071-92F1E94DED6A}" destId="{A9658FC2-D620-4243-B8E9-6371588B1001}" srcOrd="0" destOrd="0" presId="urn:microsoft.com/office/officeart/2005/8/layout/hierarchy4"/>
    <dgm:cxn modelId="{8ECF8F78-CE24-4C9A-B0BC-5F6BC499572A}" type="presOf" srcId="{C5443591-DB37-47EC-96FB-480A94CDD247}" destId="{E6A5E20C-931C-4129-A945-970239A4803F}" srcOrd="0" destOrd="0" presId="urn:microsoft.com/office/officeart/2005/8/layout/hierarchy4"/>
    <dgm:cxn modelId="{49267587-C448-4F12-9153-9B06649F9CFD}" type="presOf" srcId="{E0D80636-9770-4A64-82B4-E08A96DCF0CD}" destId="{6ADD3331-D31C-4E71-8A7B-CF710244271D}" srcOrd="0" destOrd="0" presId="urn:microsoft.com/office/officeart/2005/8/layout/hierarchy4"/>
    <dgm:cxn modelId="{0A2868B0-2929-4748-82EE-48963AD9A768}" srcId="{52CD1213-DF70-422B-A071-92F1E94DED6A}" destId="{C5443591-DB37-47EC-96FB-480A94CDD247}" srcOrd="0" destOrd="0" parTransId="{874B18CA-FA0F-4B14-AD48-A55159DDEA0A}" sibTransId="{CCE279B7-D664-4AD4-91D7-43B648FC4078}"/>
    <dgm:cxn modelId="{9AF066CE-2AB4-42EC-A5ED-33F13A7AF5B0}" type="presOf" srcId="{1DD4DFE2-C31F-4D5D-B2F7-2AE356D370E5}" destId="{CC34674B-6768-4036-9D95-5EF77070E099}" srcOrd="0" destOrd="0" presId="urn:microsoft.com/office/officeart/2005/8/layout/hierarchy4"/>
    <dgm:cxn modelId="{2750E9E4-79E4-43D3-ACA3-2B43C8519FE4}" type="presOf" srcId="{8A0B8F60-6FB1-4466-B4EC-C635907CB92C}" destId="{0460E180-0430-4028-9C0C-59864D5B1466}" srcOrd="0" destOrd="0" presId="urn:microsoft.com/office/officeart/2005/8/layout/hierarchy4"/>
    <dgm:cxn modelId="{BA7848FF-A54A-4FCA-84D4-730A0886C1A0}" type="presOf" srcId="{E9C38571-C629-48DE-917F-D51A53EA5605}" destId="{3F97F77A-74E0-431C-A235-20CFDC356C3C}" srcOrd="0" destOrd="0" presId="urn:microsoft.com/office/officeart/2005/8/layout/hierarchy4"/>
    <dgm:cxn modelId="{B297B55F-38B6-48B0-9115-8A0ED0B3AAEA}" type="presParOf" srcId="{A9658FC2-D620-4243-B8E9-6371588B1001}" destId="{5F3AC622-55AF-4F6E-A67C-D24CC8DA6D19}" srcOrd="0" destOrd="0" presId="urn:microsoft.com/office/officeart/2005/8/layout/hierarchy4"/>
    <dgm:cxn modelId="{54A86813-7BDF-4C3C-A339-2D8E53BB2051}" type="presParOf" srcId="{5F3AC622-55AF-4F6E-A67C-D24CC8DA6D19}" destId="{E6A5E20C-931C-4129-A945-970239A4803F}" srcOrd="0" destOrd="0" presId="urn:microsoft.com/office/officeart/2005/8/layout/hierarchy4"/>
    <dgm:cxn modelId="{DC25A178-FFD3-4CCA-8A9F-B83DC48D41F8}" type="presParOf" srcId="{5F3AC622-55AF-4F6E-A67C-D24CC8DA6D19}" destId="{17FDFBF4-1A93-4538-A11E-B6970C5C7374}" srcOrd="1" destOrd="0" presId="urn:microsoft.com/office/officeart/2005/8/layout/hierarchy4"/>
    <dgm:cxn modelId="{B05AEDC6-6766-47D2-94F2-6B002ED8F912}" type="presParOf" srcId="{5F3AC622-55AF-4F6E-A67C-D24CC8DA6D19}" destId="{63C9C944-5E0E-4F71-853C-85138733950A}" srcOrd="2" destOrd="0" presId="urn:microsoft.com/office/officeart/2005/8/layout/hierarchy4"/>
    <dgm:cxn modelId="{29A808DD-B511-4102-9034-04972ADF54AC}" type="presParOf" srcId="{63C9C944-5E0E-4F71-853C-85138733950A}" destId="{935E734D-3170-4842-AEF9-B6F3FA27DC12}" srcOrd="0" destOrd="0" presId="urn:microsoft.com/office/officeart/2005/8/layout/hierarchy4"/>
    <dgm:cxn modelId="{C352576D-2A31-4E35-BD8E-7687EFD337A4}" type="presParOf" srcId="{935E734D-3170-4842-AEF9-B6F3FA27DC12}" destId="{FD3B628E-9336-44E8-A560-D527525C33D8}" srcOrd="0" destOrd="0" presId="urn:microsoft.com/office/officeart/2005/8/layout/hierarchy4"/>
    <dgm:cxn modelId="{C54261F5-25A2-4A8C-8F39-E7B4CFAF5CAF}" type="presParOf" srcId="{935E734D-3170-4842-AEF9-B6F3FA27DC12}" destId="{A4CCD911-A93D-45E9-9899-C3008F0E4A33}" srcOrd="1" destOrd="0" presId="urn:microsoft.com/office/officeart/2005/8/layout/hierarchy4"/>
    <dgm:cxn modelId="{68078E06-B56B-406B-9D66-C01139A780DF}" type="presParOf" srcId="{935E734D-3170-4842-AEF9-B6F3FA27DC12}" destId="{5B68D04F-9243-476D-B808-3A208D7E129C}" srcOrd="2" destOrd="0" presId="urn:microsoft.com/office/officeart/2005/8/layout/hierarchy4"/>
    <dgm:cxn modelId="{443CFECB-8B23-4AAC-813C-921BDBBBE831}" type="presParOf" srcId="{5B68D04F-9243-476D-B808-3A208D7E129C}" destId="{8DE37B07-2751-420C-B623-D9CEA167857C}" srcOrd="0" destOrd="0" presId="urn:microsoft.com/office/officeart/2005/8/layout/hierarchy4"/>
    <dgm:cxn modelId="{568F1CA4-8C97-433A-A29D-B398A7CB3FC2}" type="presParOf" srcId="{8DE37B07-2751-420C-B623-D9CEA167857C}" destId="{CC34674B-6768-4036-9D95-5EF77070E099}" srcOrd="0" destOrd="0" presId="urn:microsoft.com/office/officeart/2005/8/layout/hierarchy4"/>
    <dgm:cxn modelId="{613ACBE2-C5FF-4876-BD69-6E11531CFBC4}" type="presParOf" srcId="{8DE37B07-2751-420C-B623-D9CEA167857C}" destId="{31DAB747-DB60-4688-AE6C-2D48FDF40D9B}" srcOrd="1" destOrd="0" presId="urn:microsoft.com/office/officeart/2005/8/layout/hierarchy4"/>
    <dgm:cxn modelId="{3B8661DA-999C-4E8A-B6EB-416D9A87343C}" type="presParOf" srcId="{63C9C944-5E0E-4F71-853C-85138733950A}" destId="{199FB620-A094-4B85-8FE9-84427D5D66ED}" srcOrd="1" destOrd="0" presId="urn:microsoft.com/office/officeart/2005/8/layout/hierarchy4"/>
    <dgm:cxn modelId="{C4699209-B893-47BA-BF01-A38FC7F7ECB9}" type="presParOf" srcId="{63C9C944-5E0E-4F71-853C-85138733950A}" destId="{60DBCDCF-B4FE-4323-9BD8-DCD3872CC549}" srcOrd="2" destOrd="0" presId="urn:microsoft.com/office/officeart/2005/8/layout/hierarchy4"/>
    <dgm:cxn modelId="{6803A5A1-606B-42A4-954F-BE818C7DE462}" type="presParOf" srcId="{60DBCDCF-B4FE-4323-9BD8-DCD3872CC549}" destId="{0460E180-0430-4028-9C0C-59864D5B1466}" srcOrd="0" destOrd="0" presId="urn:microsoft.com/office/officeart/2005/8/layout/hierarchy4"/>
    <dgm:cxn modelId="{C1A72C45-69AB-4DD4-841C-9883909439AE}" type="presParOf" srcId="{60DBCDCF-B4FE-4323-9BD8-DCD3872CC549}" destId="{84AC301F-769B-4BE1-9E99-FC8F6208139C}" srcOrd="1" destOrd="0" presId="urn:microsoft.com/office/officeart/2005/8/layout/hierarchy4"/>
    <dgm:cxn modelId="{6A7F81D8-DC7D-4D8B-B69C-1663511056C4}" type="presParOf" srcId="{60DBCDCF-B4FE-4323-9BD8-DCD3872CC549}" destId="{B12895B0-A2D5-4236-9AB1-BBFAAC1A5929}" srcOrd="2" destOrd="0" presId="urn:microsoft.com/office/officeart/2005/8/layout/hierarchy4"/>
    <dgm:cxn modelId="{D6B4DF16-5C62-424F-9186-1FD6AA717533}" type="presParOf" srcId="{B12895B0-A2D5-4236-9AB1-BBFAAC1A5929}" destId="{2E56C775-32B0-4CBF-8850-DDA43F4CBD47}" srcOrd="0" destOrd="0" presId="urn:microsoft.com/office/officeart/2005/8/layout/hierarchy4"/>
    <dgm:cxn modelId="{B083B4FA-6CB0-4944-A818-FB1B77C5C147}" type="presParOf" srcId="{2E56C775-32B0-4CBF-8850-DDA43F4CBD47}" destId="{6ADD3331-D31C-4E71-8A7B-CF710244271D}" srcOrd="0" destOrd="0" presId="urn:microsoft.com/office/officeart/2005/8/layout/hierarchy4"/>
    <dgm:cxn modelId="{BBE92214-1801-4D90-BBF6-C8D2F5B6F7D4}" type="presParOf" srcId="{2E56C775-32B0-4CBF-8850-DDA43F4CBD47}" destId="{99256472-58EF-4560-B657-CA3146A0C528}" srcOrd="1" destOrd="0" presId="urn:microsoft.com/office/officeart/2005/8/layout/hierarchy4"/>
    <dgm:cxn modelId="{174F4BCF-D7D3-4222-9C27-34AF7139D0E0}" type="presParOf" srcId="{B12895B0-A2D5-4236-9AB1-BBFAAC1A5929}" destId="{542351E0-F14D-4E99-B141-4EC8D384F1FA}" srcOrd="1" destOrd="0" presId="urn:microsoft.com/office/officeart/2005/8/layout/hierarchy4"/>
    <dgm:cxn modelId="{7204A045-65AB-44B0-B257-25419D8B6135}" type="presParOf" srcId="{B12895B0-A2D5-4236-9AB1-BBFAAC1A5929}" destId="{6573F599-5736-4FDD-A667-C34E576BE38F}" srcOrd="2" destOrd="0" presId="urn:microsoft.com/office/officeart/2005/8/layout/hierarchy4"/>
    <dgm:cxn modelId="{2995D790-AA9E-4653-A940-0D106A0D3C60}" type="presParOf" srcId="{6573F599-5736-4FDD-A667-C34E576BE38F}" destId="{3F97F77A-74E0-431C-A235-20CFDC356C3C}" srcOrd="0" destOrd="0" presId="urn:microsoft.com/office/officeart/2005/8/layout/hierarchy4"/>
    <dgm:cxn modelId="{E472FA90-DBA4-47D1-BAE3-661BC370E279}" type="presParOf" srcId="{6573F599-5736-4FDD-A667-C34E576BE38F}" destId="{C6E8E4AC-26E6-4A3D-911C-73CB20B11ECE}" srcOrd="1" destOrd="0" presId="urn:microsoft.com/office/officeart/2005/8/layout/hierarchy4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5E20C-931C-4129-A945-970239A4803F}">
      <dsp:nvSpPr>
        <dsp:cNvPr id="0" name=""/>
        <dsp:cNvSpPr/>
      </dsp:nvSpPr>
      <dsp:spPr>
        <a:xfrm>
          <a:off x="7397" y="3608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1- Se ainda não estiver recebendo tratamento psicológico</a:t>
          </a:r>
        </a:p>
      </dsp:txBody>
      <dsp:txXfrm>
        <a:off x="57295" y="53506"/>
        <a:ext cx="1625790" cy="1603853"/>
      </dsp:txXfrm>
    </dsp:sp>
    <dsp:sp modelId="{17E180D0-87BA-4924-8FA9-3263125A2CDE}">
      <dsp:nvSpPr>
        <dsp:cNvPr id="0" name=""/>
        <dsp:cNvSpPr/>
      </dsp:nvSpPr>
      <dsp:spPr>
        <a:xfrm>
          <a:off x="7397" y="1905443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b="1" kern="1200" dirty="0"/>
            <a:t>considere a possibilidade desse tratamento.</a:t>
          </a:r>
        </a:p>
      </dsp:txBody>
      <dsp:txXfrm>
        <a:off x="57295" y="1955341"/>
        <a:ext cx="1625790" cy="1603853"/>
      </dsp:txXfrm>
    </dsp:sp>
    <dsp:sp modelId="{0577C0E9-3C75-42FC-AA18-81A296823A57}">
      <dsp:nvSpPr>
        <dsp:cNvPr id="0" name=""/>
        <dsp:cNvSpPr/>
      </dsp:nvSpPr>
      <dsp:spPr>
        <a:xfrm>
          <a:off x="2022882" y="3608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2- Se estiver em tratamento psicológico</a:t>
          </a:r>
        </a:p>
      </dsp:txBody>
      <dsp:txXfrm>
        <a:off x="2072780" y="53506"/>
        <a:ext cx="1625790" cy="1603853"/>
      </dsp:txXfrm>
    </dsp:sp>
    <dsp:sp modelId="{5458009B-6244-45F2-AF2F-9D937AD510D5}">
      <dsp:nvSpPr>
        <dsp:cNvPr id="0" name=""/>
        <dsp:cNvSpPr/>
      </dsp:nvSpPr>
      <dsp:spPr>
        <a:xfrm>
          <a:off x="2022882" y="1905443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avalie a participação da pessoa e sua experiência com o tratamento psicológico atual.</a:t>
          </a:r>
        </a:p>
      </dsp:txBody>
      <dsp:txXfrm>
        <a:off x="2072780" y="1955341"/>
        <a:ext cx="1625790" cy="1603853"/>
      </dsp:txXfrm>
    </dsp:sp>
    <dsp:sp modelId="{513F13C2-8759-4686-ACA6-6AF03265876C}">
      <dsp:nvSpPr>
        <dsp:cNvPr id="0" name=""/>
        <dsp:cNvSpPr/>
      </dsp:nvSpPr>
      <dsp:spPr>
        <a:xfrm>
          <a:off x="4038367" y="3608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3- Se ainda não estiver em tratamento com antidepressivos</a:t>
          </a:r>
        </a:p>
      </dsp:txBody>
      <dsp:txXfrm>
        <a:off x="4088265" y="53506"/>
        <a:ext cx="1625790" cy="1603853"/>
      </dsp:txXfrm>
    </dsp:sp>
    <dsp:sp modelId="{6D57F5DA-AA82-4CA0-95D9-DB0E28C482DA}">
      <dsp:nvSpPr>
        <dsp:cNvPr id="0" name=""/>
        <dsp:cNvSpPr/>
      </dsp:nvSpPr>
      <dsp:spPr>
        <a:xfrm>
          <a:off x="4038367" y="1905443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 considere a prescrição de antidepressivos.</a:t>
          </a:r>
        </a:p>
      </dsp:txBody>
      <dsp:txXfrm>
        <a:off x="4088265" y="1955341"/>
        <a:ext cx="1625790" cy="1603853"/>
      </dsp:txXfrm>
    </dsp:sp>
    <dsp:sp modelId="{4AE29506-F92B-415F-B19B-7EB05CBF0DA1}">
      <dsp:nvSpPr>
        <dsp:cNvPr id="0" name=""/>
        <dsp:cNvSpPr/>
      </dsp:nvSpPr>
      <dsp:spPr>
        <a:xfrm>
          <a:off x="6053852" y="3608"/>
          <a:ext cx="5394183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4- Se estiver em tratamento com antidepressivos, avalie</a:t>
          </a:r>
        </a:p>
      </dsp:txBody>
      <dsp:txXfrm>
        <a:off x="6103750" y="53506"/>
        <a:ext cx="5294387" cy="1603853"/>
      </dsp:txXfrm>
    </dsp:sp>
    <dsp:sp modelId="{C816FCF8-52C3-4505-BA1B-05AAA2005E11}">
      <dsp:nvSpPr>
        <dsp:cNvPr id="0" name=""/>
        <dsp:cNvSpPr/>
      </dsp:nvSpPr>
      <dsp:spPr>
        <a:xfrm>
          <a:off x="6053852" y="1905443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A pessoa toma o medicamento conforme a prescrição?</a:t>
          </a:r>
        </a:p>
      </dsp:txBody>
      <dsp:txXfrm>
        <a:off x="6103750" y="1955341"/>
        <a:ext cx="1625790" cy="1603853"/>
      </dsp:txXfrm>
    </dsp:sp>
    <dsp:sp modelId="{96065926-AF7B-4CA9-9392-738CD9F630BF}">
      <dsp:nvSpPr>
        <dsp:cNvPr id="0" name=""/>
        <dsp:cNvSpPr/>
      </dsp:nvSpPr>
      <dsp:spPr>
        <a:xfrm>
          <a:off x="6053852" y="3807277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Se não, procure saber o motivo e incentive a adesão</a:t>
          </a:r>
        </a:p>
      </dsp:txBody>
      <dsp:txXfrm>
        <a:off x="6103750" y="3857175"/>
        <a:ext cx="1625790" cy="1603853"/>
      </dsp:txXfrm>
    </dsp:sp>
    <dsp:sp modelId="{27C77398-B6FB-4326-B9E7-EC5C1B3350BB}">
      <dsp:nvSpPr>
        <dsp:cNvPr id="0" name=""/>
        <dsp:cNvSpPr/>
      </dsp:nvSpPr>
      <dsp:spPr>
        <a:xfrm>
          <a:off x="7924388" y="1905443"/>
          <a:ext cx="3523647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Há efeitos colaterais?</a:t>
          </a:r>
        </a:p>
      </dsp:txBody>
      <dsp:txXfrm>
        <a:off x="7974286" y="1955341"/>
        <a:ext cx="3423851" cy="1603853"/>
      </dsp:txXfrm>
    </dsp:sp>
    <dsp:sp modelId="{C8251F40-BEA3-4E76-9D35-41D38DB9ADC3}">
      <dsp:nvSpPr>
        <dsp:cNvPr id="0" name=""/>
        <dsp:cNvSpPr/>
      </dsp:nvSpPr>
      <dsp:spPr>
        <a:xfrm>
          <a:off x="7924388" y="3807277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Em caso afirmativo, avalie e pondere os benefícios do tratamento.</a:t>
          </a:r>
        </a:p>
      </dsp:txBody>
      <dsp:txXfrm>
        <a:off x="7974286" y="3857175"/>
        <a:ext cx="1625790" cy="1603853"/>
      </dsp:txXfrm>
    </dsp:sp>
    <dsp:sp modelId="{701FDDD5-4DFC-4D49-B3AD-DFAF74536A31}">
      <dsp:nvSpPr>
        <dsp:cNvPr id="0" name=""/>
        <dsp:cNvSpPr/>
      </dsp:nvSpPr>
      <dsp:spPr>
        <a:xfrm>
          <a:off x="9722449" y="3807277"/>
          <a:ext cx="1725586" cy="170364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/>
            <a:t>Em caso negativo, aumente a dose. Faça avaliação de seguimento em 1 a 2 semanas</a:t>
          </a:r>
        </a:p>
      </dsp:txBody>
      <dsp:txXfrm>
        <a:off x="9772347" y="3857175"/>
        <a:ext cx="1625790" cy="16038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5E20C-931C-4129-A945-970239A4803F}">
      <dsp:nvSpPr>
        <dsp:cNvPr id="0" name=""/>
        <dsp:cNvSpPr/>
      </dsp:nvSpPr>
      <dsp:spPr>
        <a:xfrm>
          <a:off x="3937" y="1930"/>
          <a:ext cx="8363898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b="1" kern="1200" dirty="0"/>
            <a:t>Sim</a:t>
          </a:r>
        </a:p>
      </dsp:txBody>
      <dsp:txXfrm>
        <a:off x="77263" y="75256"/>
        <a:ext cx="8217246" cy="2356887"/>
      </dsp:txXfrm>
    </dsp:sp>
    <dsp:sp modelId="{FD3B628E-9336-44E8-A560-D527525C33D8}">
      <dsp:nvSpPr>
        <dsp:cNvPr id="0" name=""/>
        <dsp:cNvSpPr/>
      </dsp:nvSpPr>
      <dsp:spPr>
        <a:xfrm>
          <a:off x="3937" y="2807741"/>
          <a:ext cx="2640119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Suspenda o medicamento antidepressivo</a:t>
          </a:r>
        </a:p>
      </dsp:txBody>
      <dsp:txXfrm>
        <a:off x="77263" y="2881067"/>
        <a:ext cx="2493467" cy="2356887"/>
      </dsp:txXfrm>
    </dsp:sp>
    <dsp:sp modelId="{E77DA5D5-F947-4DCC-B86A-0E3FDD8F10F0}">
      <dsp:nvSpPr>
        <dsp:cNvPr id="0" name=""/>
        <dsp:cNvSpPr/>
      </dsp:nvSpPr>
      <dsp:spPr>
        <a:xfrm>
          <a:off x="2865827" y="2807741"/>
          <a:ext cx="2640119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consulte um especialista</a:t>
          </a:r>
        </a:p>
      </dsp:txBody>
      <dsp:txXfrm>
        <a:off x="2939153" y="2881067"/>
        <a:ext cx="2493467" cy="2356887"/>
      </dsp:txXfrm>
    </dsp:sp>
    <dsp:sp modelId="{0460E180-0430-4028-9C0C-59864D5B1466}">
      <dsp:nvSpPr>
        <dsp:cNvPr id="0" name=""/>
        <dsp:cNvSpPr/>
      </dsp:nvSpPr>
      <dsp:spPr>
        <a:xfrm>
          <a:off x="5727716" y="2807741"/>
          <a:ext cx="2640119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Vá para » PSI</a:t>
          </a:r>
        </a:p>
      </dsp:txBody>
      <dsp:txXfrm>
        <a:off x="5801042" y="2881067"/>
        <a:ext cx="2493467" cy="2356887"/>
      </dsp:txXfrm>
    </dsp:sp>
    <dsp:sp modelId="{5D606328-E20C-4241-93D7-BD1E9EC6B17F}">
      <dsp:nvSpPr>
        <dsp:cNvPr id="0" name=""/>
        <dsp:cNvSpPr/>
      </dsp:nvSpPr>
      <dsp:spPr>
        <a:xfrm>
          <a:off x="8811375" y="1930"/>
          <a:ext cx="2640119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b="1" kern="1200" dirty="0"/>
            <a:t>Não</a:t>
          </a:r>
        </a:p>
      </dsp:txBody>
      <dsp:txXfrm>
        <a:off x="8884701" y="75256"/>
        <a:ext cx="2493467" cy="2356887"/>
      </dsp:txXfrm>
    </dsp:sp>
    <dsp:sp modelId="{9B88F872-A74F-421D-AB9E-CF7D7A2BA659}">
      <dsp:nvSpPr>
        <dsp:cNvPr id="0" name=""/>
        <dsp:cNvSpPr/>
      </dsp:nvSpPr>
      <dsp:spPr>
        <a:xfrm>
          <a:off x="8811375" y="2807741"/>
          <a:ext cx="2640119" cy="250353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900" b="1" kern="1200" dirty="0"/>
            <a:t>Monitore o tratamento</a:t>
          </a:r>
        </a:p>
      </dsp:txBody>
      <dsp:txXfrm>
        <a:off x="8884701" y="2881067"/>
        <a:ext cx="2493467" cy="23568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A5E20C-931C-4129-A945-970239A4803F}">
      <dsp:nvSpPr>
        <dsp:cNvPr id="0" name=""/>
        <dsp:cNvSpPr/>
      </dsp:nvSpPr>
      <dsp:spPr>
        <a:xfrm>
          <a:off x="1314" y="3410"/>
          <a:ext cx="11452804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b="1" kern="1200" dirty="0"/>
            <a:t>A pessoa está assintomática há 9 a 12 meses?</a:t>
          </a:r>
        </a:p>
      </dsp:txBody>
      <dsp:txXfrm>
        <a:off x="49261" y="51357"/>
        <a:ext cx="11356910" cy="1541135"/>
      </dsp:txXfrm>
    </dsp:sp>
    <dsp:sp modelId="{FD3B628E-9336-44E8-A560-D527525C33D8}">
      <dsp:nvSpPr>
        <dsp:cNvPr id="0" name=""/>
        <dsp:cNvSpPr/>
      </dsp:nvSpPr>
      <dsp:spPr>
        <a:xfrm>
          <a:off x="1314" y="1838091"/>
          <a:ext cx="3663724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b="1" kern="1200" dirty="0"/>
            <a:t>NÃO</a:t>
          </a:r>
        </a:p>
      </dsp:txBody>
      <dsp:txXfrm>
        <a:off x="49261" y="1886038"/>
        <a:ext cx="3567830" cy="1541135"/>
      </dsp:txXfrm>
    </dsp:sp>
    <dsp:sp modelId="{CC34674B-6768-4036-9D95-5EF77070E099}">
      <dsp:nvSpPr>
        <dsp:cNvPr id="0" name=""/>
        <dsp:cNvSpPr/>
      </dsp:nvSpPr>
      <dsp:spPr>
        <a:xfrm>
          <a:off x="1314" y="3672771"/>
          <a:ext cx="3663724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consulte um especialista</a:t>
          </a:r>
        </a:p>
      </dsp:txBody>
      <dsp:txXfrm>
        <a:off x="49261" y="3720718"/>
        <a:ext cx="3567830" cy="1541135"/>
      </dsp:txXfrm>
    </dsp:sp>
    <dsp:sp modelId="{0460E180-0430-4028-9C0C-59864D5B1466}">
      <dsp:nvSpPr>
        <dsp:cNvPr id="0" name=""/>
        <dsp:cNvSpPr/>
      </dsp:nvSpPr>
      <dsp:spPr>
        <a:xfrm>
          <a:off x="3972792" y="1838091"/>
          <a:ext cx="7481326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500" b="1" kern="1200" dirty="0"/>
            <a:t>SIM</a:t>
          </a:r>
        </a:p>
      </dsp:txBody>
      <dsp:txXfrm>
        <a:off x="4020739" y="1886038"/>
        <a:ext cx="7385432" cy="1541135"/>
      </dsp:txXfrm>
    </dsp:sp>
    <dsp:sp modelId="{6ADD3331-D31C-4E71-8A7B-CF710244271D}">
      <dsp:nvSpPr>
        <dsp:cNvPr id="0" name=""/>
        <dsp:cNvSpPr/>
      </dsp:nvSpPr>
      <dsp:spPr>
        <a:xfrm>
          <a:off x="3972792" y="3672771"/>
          <a:ext cx="3663724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Analise com a pessoa os riscos e benefícios da interrupção do medicamento.</a:t>
          </a:r>
        </a:p>
      </dsp:txBody>
      <dsp:txXfrm>
        <a:off x="4020739" y="3720718"/>
        <a:ext cx="3567830" cy="1541135"/>
      </dsp:txXfrm>
    </dsp:sp>
    <dsp:sp modelId="{3F97F77A-74E0-431C-A235-20CFDC356C3C}">
      <dsp:nvSpPr>
        <dsp:cNvPr id="0" name=""/>
        <dsp:cNvSpPr/>
      </dsp:nvSpPr>
      <dsp:spPr>
        <a:xfrm>
          <a:off x="7790393" y="3672771"/>
          <a:ext cx="3663724" cy="163702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Diminua a dose do medicamento gradualmente, durante um período mínimo de 4 semanas. Monitore a pessoa para detectar uma possível recorrência dos sintomas</a:t>
          </a:r>
        </a:p>
      </dsp:txBody>
      <dsp:txXfrm>
        <a:off x="7838340" y="3720718"/>
        <a:ext cx="3567830" cy="15411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6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17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30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7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82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7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81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10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3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41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175F347-E003-1AAE-095C-7F57E189DFD0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FDA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7A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harony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harony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harony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harony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D993AA-8B71-E5AF-D977-F8FFA8AE0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ED38D18-6DEF-06B7-366C-EBF93D514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1C19">
                  <a:alpha val="40000"/>
                </a:srgb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720EC1-2B9D-09A2-5EAC-DDCB509644D1}"/>
              </a:ext>
            </a:extLst>
          </p:cNvPr>
          <p:cNvSpPr txBox="1"/>
          <p:nvPr/>
        </p:nvSpPr>
        <p:spPr>
          <a:xfrm>
            <a:off x="5897484" y="1985331"/>
            <a:ext cx="579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Manejo e Seguimento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39BBB-85D7-B58B-8283-95ECCD5EAF41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5ADAF-D6C9-396A-0F8C-1B3000CDF231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 Fontenele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2BC17C-954D-F4F1-1295-36C7F0BC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8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9732B-97DB-0993-7CEE-50D42ACA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136" r="32955" b="2829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38D39D9-3278-EC11-39C1-7513C56511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50D2C3-96B7-FAD3-3479-D28F61684807}"/>
              </a:ext>
            </a:extLst>
          </p:cNvPr>
          <p:cNvSpPr txBox="1"/>
          <p:nvPr/>
        </p:nvSpPr>
        <p:spPr>
          <a:xfrm>
            <a:off x="647729" y="1293254"/>
            <a:ext cx="647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dirty="0">
                <a:latin typeface="Aharony"/>
              </a:rPr>
              <a:t>Promoção do funcionamento em atividades diárias e na vida </a:t>
            </a:r>
          </a:p>
          <a:p>
            <a:pPr algn="ctr"/>
            <a:r>
              <a:rPr lang="pt-BR" dirty="0">
                <a:latin typeface="Aharony"/>
              </a:rPr>
              <a:t>comunitária</a:t>
            </a:r>
          </a:p>
        </p:txBody>
      </p:sp>
    </p:spTree>
    <p:extLst>
      <p:ext uri="{BB962C8B-B14F-4D97-AF65-F5344CB8AC3E}">
        <p14:creationId xmlns:p14="http://schemas.microsoft.com/office/powerpoint/2010/main" val="140896898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C9AAC5-C6AD-2EB6-47D9-30CF696E7CF6}"/>
              </a:ext>
            </a:extLst>
          </p:cNvPr>
          <p:cNvSpPr txBox="1"/>
          <p:nvPr/>
        </p:nvSpPr>
        <p:spPr>
          <a:xfrm>
            <a:off x="506930" y="184469"/>
            <a:ext cx="6325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Incentive a pessoa adotar: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4BC0673-E32C-9187-2FDE-ABE7EA33F9F8}"/>
              </a:ext>
            </a:extLst>
          </p:cNvPr>
          <p:cNvGrpSpPr/>
          <p:nvPr/>
        </p:nvGrpSpPr>
        <p:grpSpPr>
          <a:xfrm>
            <a:off x="421891" y="1042808"/>
            <a:ext cx="11281232" cy="781050"/>
            <a:chOff x="421891" y="1042808"/>
            <a:chExt cx="11281232" cy="7810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28D051B-5C90-92F5-B059-E67876961E44}"/>
                </a:ext>
              </a:extLst>
            </p:cNvPr>
            <p:cNvSpPr txBox="1"/>
            <p:nvPr/>
          </p:nvSpPr>
          <p:spPr>
            <a:xfrm>
              <a:off x="1202941" y="1171723"/>
              <a:ext cx="10500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retomar (ou continuar) atividades que antes eram prazerosas</a:t>
              </a:r>
            </a:p>
          </p:txBody>
        </p:sp>
        <p:pic>
          <p:nvPicPr>
            <p:cNvPr id="4" name="Gráfico 3" descr="Ciclismo">
              <a:extLst>
                <a:ext uri="{FF2B5EF4-FFF2-40B4-BE49-F238E27FC236}">
                  <a16:creationId xmlns:a16="http://schemas.microsoft.com/office/drawing/2014/main" id="{1007530B-957A-52D0-00F6-E0FC2715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042808"/>
              <a:ext cx="781050" cy="78105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D72F96-BFBC-79E5-9CF6-0B0E9B32EB87}"/>
              </a:ext>
            </a:extLst>
          </p:cNvPr>
          <p:cNvGrpSpPr/>
          <p:nvPr/>
        </p:nvGrpSpPr>
        <p:grpSpPr>
          <a:xfrm>
            <a:off x="421891" y="1954357"/>
            <a:ext cx="9345061" cy="781050"/>
            <a:chOff x="421891" y="1954357"/>
            <a:chExt cx="9345061" cy="78105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5CDBB7B-E844-A502-6936-308D60DD5634}"/>
                </a:ext>
              </a:extLst>
            </p:cNvPr>
            <p:cNvSpPr txBox="1"/>
            <p:nvPr/>
          </p:nvSpPr>
          <p:spPr>
            <a:xfrm>
              <a:off x="1202941" y="2083272"/>
              <a:ext cx="8564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manter horários regulares para dormir e acordar</a:t>
              </a:r>
            </a:p>
          </p:txBody>
        </p:sp>
        <p:pic>
          <p:nvPicPr>
            <p:cNvPr id="11" name="Gráfico 10" descr="Ciclismo">
              <a:extLst>
                <a:ext uri="{FF2B5EF4-FFF2-40B4-BE49-F238E27FC236}">
                  <a16:creationId xmlns:a16="http://schemas.microsoft.com/office/drawing/2014/main" id="{DE4BE387-8746-86F8-8FE4-A1592B98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954357"/>
              <a:ext cx="781050" cy="781050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68CCEF7-96BC-FD42-BEAE-07ABC79DAD5E}"/>
              </a:ext>
            </a:extLst>
          </p:cNvPr>
          <p:cNvGrpSpPr/>
          <p:nvPr/>
        </p:nvGrpSpPr>
        <p:grpSpPr>
          <a:xfrm>
            <a:off x="421891" y="2865906"/>
            <a:ext cx="8690010" cy="781050"/>
            <a:chOff x="421891" y="2865906"/>
            <a:chExt cx="8690010" cy="78105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1B07478-30E8-0C8F-7760-B83AAE09D296}"/>
                </a:ext>
              </a:extLst>
            </p:cNvPr>
            <p:cNvSpPr txBox="1"/>
            <p:nvPr/>
          </p:nvSpPr>
          <p:spPr>
            <a:xfrm>
              <a:off x="1202941" y="2994821"/>
              <a:ext cx="7908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se manter o mais fisicamente ativo possível.</a:t>
              </a:r>
            </a:p>
          </p:txBody>
        </p:sp>
        <p:pic>
          <p:nvPicPr>
            <p:cNvPr id="12" name="Gráfico 11" descr="Ciclismo">
              <a:extLst>
                <a:ext uri="{FF2B5EF4-FFF2-40B4-BE49-F238E27FC236}">
                  <a16:creationId xmlns:a16="http://schemas.microsoft.com/office/drawing/2014/main" id="{14354F7C-50A3-7168-1E6A-87749C476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2865906"/>
              <a:ext cx="781050" cy="78105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C076BF7-C216-EF58-58F7-639B41FC5FED}"/>
              </a:ext>
            </a:extLst>
          </p:cNvPr>
          <p:cNvGrpSpPr/>
          <p:nvPr/>
        </p:nvGrpSpPr>
        <p:grpSpPr>
          <a:xfrm>
            <a:off x="421891" y="3777455"/>
            <a:ext cx="12322711" cy="781050"/>
            <a:chOff x="421891" y="3777455"/>
            <a:chExt cx="12322711" cy="78105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55D1055-440A-9728-913E-E35220D1B96B}"/>
                </a:ext>
              </a:extLst>
            </p:cNvPr>
            <p:cNvSpPr txBox="1"/>
            <p:nvPr/>
          </p:nvSpPr>
          <p:spPr>
            <a:xfrm>
              <a:off x="1202941" y="3906370"/>
              <a:ext cx="11541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comer regularmente apesar das variações do apetite</a:t>
              </a:r>
            </a:p>
          </p:txBody>
        </p:sp>
        <p:pic>
          <p:nvPicPr>
            <p:cNvPr id="13" name="Gráfico 12" descr="Ciclismo">
              <a:extLst>
                <a:ext uri="{FF2B5EF4-FFF2-40B4-BE49-F238E27FC236}">
                  <a16:creationId xmlns:a16="http://schemas.microsoft.com/office/drawing/2014/main" id="{6907014C-08C0-0E59-341B-F3CC3631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3777455"/>
              <a:ext cx="781050" cy="78105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73A5686-CCF9-E8B9-373D-83EFDF02E672}"/>
              </a:ext>
            </a:extLst>
          </p:cNvPr>
          <p:cNvGrpSpPr/>
          <p:nvPr/>
        </p:nvGrpSpPr>
        <p:grpSpPr>
          <a:xfrm>
            <a:off x="421891" y="4689004"/>
            <a:ext cx="10310967" cy="781050"/>
            <a:chOff x="421891" y="4689004"/>
            <a:chExt cx="10310967" cy="7810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D19B97-9021-625F-87A4-D4C4C4AB8FC8}"/>
                </a:ext>
              </a:extLst>
            </p:cNvPr>
            <p:cNvSpPr txBox="1"/>
            <p:nvPr/>
          </p:nvSpPr>
          <p:spPr>
            <a:xfrm>
              <a:off x="1202941" y="4817919"/>
              <a:ext cx="9529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passar tempo com amigos de confiança e com a família</a:t>
              </a:r>
            </a:p>
          </p:txBody>
        </p:sp>
        <p:pic>
          <p:nvPicPr>
            <p:cNvPr id="14" name="Gráfico 13" descr="Ciclismo">
              <a:extLst>
                <a:ext uri="{FF2B5EF4-FFF2-40B4-BE49-F238E27FC236}">
                  <a16:creationId xmlns:a16="http://schemas.microsoft.com/office/drawing/2014/main" id="{EC31D2EE-6CC5-8A09-3B0C-1A62B5B1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4689004"/>
              <a:ext cx="781050" cy="78105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15FA812-371B-359B-EDD4-6A9F00430DE3}"/>
              </a:ext>
            </a:extLst>
          </p:cNvPr>
          <p:cNvGrpSpPr/>
          <p:nvPr/>
        </p:nvGrpSpPr>
        <p:grpSpPr>
          <a:xfrm>
            <a:off x="421891" y="5600552"/>
            <a:ext cx="11919805" cy="781050"/>
            <a:chOff x="421891" y="5600552"/>
            <a:chExt cx="11919805" cy="78105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5C7BCC8-3997-C305-0DE1-8EBE6E0A9EBB}"/>
                </a:ext>
              </a:extLst>
            </p:cNvPr>
            <p:cNvSpPr txBox="1"/>
            <p:nvPr/>
          </p:nvSpPr>
          <p:spPr>
            <a:xfrm>
              <a:off x="1202941" y="5729467"/>
              <a:ext cx="11138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participar de atividades comunitárias e outras atividades sociais</a:t>
              </a:r>
            </a:p>
          </p:txBody>
        </p:sp>
        <p:pic>
          <p:nvPicPr>
            <p:cNvPr id="15" name="Gráfico 14" descr="Ciclismo">
              <a:extLst>
                <a:ext uri="{FF2B5EF4-FFF2-40B4-BE49-F238E27FC236}">
                  <a16:creationId xmlns:a16="http://schemas.microsoft.com/office/drawing/2014/main" id="{9D88E145-55FC-F38D-008D-A7976EF8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5600552"/>
              <a:ext cx="781050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5680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1A2DAB-D20F-C863-E2FE-EC04B715027D}"/>
              </a:ext>
            </a:extLst>
          </p:cNvPr>
          <p:cNvSpPr txBox="1"/>
          <p:nvPr/>
        </p:nvSpPr>
        <p:spPr>
          <a:xfrm>
            <a:off x="571095" y="396042"/>
            <a:ext cx="215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F7F7F"/>
                </a:solidFill>
                <a:latin typeface="Aharony"/>
              </a:rPr>
              <a:t>Tratamento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425984-D0EC-E61A-F3FA-F0B04E2D3AD7}"/>
              </a:ext>
            </a:extLst>
          </p:cNvPr>
          <p:cNvSpPr txBox="1"/>
          <p:nvPr/>
        </p:nvSpPr>
        <p:spPr>
          <a:xfrm>
            <a:off x="892312" y="980817"/>
            <a:ext cx="42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harony"/>
              </a:rPr>
              <a:t>Psicológicos Breves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FECD3D-1ABC-5E74-CC80-B72D7FA37CB8}"/>
              </a:ext>
            </a:extLst>
          </p:cNvPr>
          <p:cNvSpPr txBox="1"/>
          <p:nvPr/>
        </p:nvSpPr>
        <p:spPr>
          <a:xfrm>
            <a:off x="2053389" y="2151727"/>
            <a:ext cx="8085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800" b="1" dirty="0">
                <a:latin typeface="Aharony"/>
              </a:rPr>
              <a:t>O </a:t>
            </a:r>
            <a:r>
              <a:rPr lang="pt-BR" sz="4800" b="1" dirty="0" err="1">
                <a:latin typeface="Aharony"/>
              </a:rPr>
              <a:t>mhGAP</a:t>
            </a:r>
            <a:r>
              <a:rPr lang="pt-BR" sz="4800" b="1" dirty="0">
                <a:latin typeface="Aharony"/>
              </a:rPr>
              <a:t> não contém protocolos específicos para implementar intervenções psicológicas breves. </a:t>
            </a:r>
          </a:p>
        </p:txBody>
      </p:sp>
    </p:spTree>
    <p:extLst>
      <p:ext uri="{BB962C8B-B14F-4D97-AF65-F5344CB8AC3E}">
        <p14:creationId xmlns:p14="http://schemas.microsoft.com/office/powerpoint/2010/main" val="291636254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9170CF-F125-DE43-0F93-1C0FD98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b="19694"/>
          <a:stretch/>
        </p:blipFill>
        <p:spPr>
          <a:xfrm>
            <a:off x="0" y="-682389"/>
            <a:ext cx="12192000" cy="754038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BBB1BCD-7038-CF06-E700-064C318E030D}"/>
              </a:ext>
            </a:extLst>
          </p:cNvPr>
          <p:cNvSpPr/>
          <p:nvPr/>
        </p:nvSpPr>
        <p:spPr>
          <a:xfrm>
            <a:off x="0" y="-682389"/>
            <a:ext cx="12192000" cy="75403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64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D8DBFD-F421-0C95-FEC2-08ABCDB596FC}"/>
              </a:ext>
            </a:extLst>
          </p:cNvPr>
          <p:cNvSpPr txBox="1"/>
          <p:nvPr/>
        </p:nvSpPr>
        <p:spPr>
          <a:xfrm>
            <a:off x="6972300" y="2505670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6000" dirty="0">
                <a:latin typeface="Aharony"/>
              </a:rPr>
              <a:t>Farmacologia</a:t>
            </a:r>
          </a:p>
        </p:txBody>
      </p:sp>
    </p:spTree>
    <p:extLst>
      <p:ext uri="{BB962C8B-B14F-4D97-AF65-F5344CB8AC3E}">
        <p14:creationId xmlns:p14="http://schemas.microsoft.com/office/powerpoint/2010/main" val="240623998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1457391">
            <a:off x="8775870" y="2947992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407048"/>
            <a:ext cx="3901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Antidepressivos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991823"/>
            <a:ext cx="764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harony"/>
              </a:rPr>
              <a:t>Manejo da Depressão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420F22F-B6AA-EB51-351E-980BF4141B52}"/>
              </a:ext>
            </a:extLst>
          </p:cNvPr>
          <p:cNvGrpSpPr/>
          <p:nvPr/>
        </p:nvGrpSpPr>
        <p:grpSpPr>
          <a:xfrm>
            <a:off x="1489986" y="2390777"/>
            <a:ext cx="4193701" cy="914400"/>
            <a:chOff x="1489986" y="2390777"/>
            <a:chExt cx="4193701" cy="914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2357777" y="2494034"/>
              <a:ext cx="3325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AMITRIPTILINA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239077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4B98F-9A5C-1094-EAE0-FD50EA04D9F9}"/>
              </a:ext>
            </a:extLst>
          </p:cNvPr>
          <p:cNvGrpSpPr/>
          <p:nvPr/>
        </p:nvGrpSpPr>
        <p:grpSpPr>
          <a:xfrm>
            <a:off x="1489986" y="4420003"/>
            <a:ext cx="3670353" cy="914400"/>
            <a:chOff x="1489986" y="4420003"/>
            <a:chExt cx="3670353" cy="9144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641E59C-5AE9-7E26-0CD4-A40A29E3FA3E}"/>
                </a:ext>
              </a:extLst>
            </p:cNvPr>
            <p:cNvSpPr txBox="1"/>
            <p:nvPr/>
          </p:nvSpPr>
          <p:spPr>
            <a:xfrm>
              <a:off x="2357777" y="4523260"/>
              <a:ext cx="2802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FLUOXETINA</a:t>
              </a:r>
            </a:p>
          </p:txBody>
        </p:sp>
        <p:pic>
          <p:nvPicPr>
            <p:cNvPr id="11" name="Gráfico 10" descr="Medicina">
              <a:extLst>
                <a:ext uri="{FF2B5EF4-FFF2-40B4-BE49-F238E27FC236}">
                  <a16:creationId xmlns:a16="http://schemas.microsoft.com/office/drawing/2014/main" id="{13A4F6B1-63D3-DC1C-C724-ED2723AEE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44200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5439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Amitriptilina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8868D1A-9219-0FC4-542F-945AB7A33195}"/>
              </a:ext>
            </a:extLst>
          </p:cNvPr>
          <p:cNvGrpSpPr/>
          <p:nvPr/>
        </p:nvGrpSpPr>
        <p:grpSpPr>
          <a:xfrm>
            <a:off x="372481" y="1384027"/>
            <a:ext cx="5816693" cy="772213"/>
            <a:chOff x="372481" y="1384027"/>
            <a:chExt cx="5816693" cy="772213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076877" y="1506479"/>
              <a:ext cx="51122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latin typeface="Aharony"/>
                </a:rPr>
                <a:t>Comece</a:t>
              </a:r>
              <a:r>
                <a:rPr lang="pt-BR" sz="3200" dirty="0">
                  <a:latin typeface="Aharony"/>
                </a:rPr>
                <a:t> com 25 mg ao deitar.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1384027"/>
              <a:ext cx="772213" cy="772213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A04E572-EBC6-0FD6-80EC-BE5A466AF05F}"/>
              </a:ext>
            </a:extLst>
          </p:cNvPr>
          <p:cNvGrpSpPr/>
          <p:nvPr/>
        </p:nvGrpSpPr>
        <p:grpSpPr>
          <a:xfrm>
            <a:off x="372481" y="2213706"/>
            <a:ext cx="11227238" cy="2081566"/>
            <a:chOff x="372481" y="2213706"/>
            <a:chExt cx="11227238" cy="2081566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35474317-B87F-572D-70CF-DB7D17F45659}"/>
                </a:ext>
              </a:extLst>
            </p:cNvPr>
            <p:cNvSpPr txBox="1"/>
            <p:nvPr/>
          </p:nvSpPr>
          <p:spPr>
            <a:xfrm>
              <a:off x="1076877" y="2233169"/>
              <a:ext cx="1052284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Aumente</a:t>
              </a:r>
              <a:r>
                <a:rPr lang="pt-BR" sz="3200" dirty="0">
                  <a:latin typeface="Aharony"/>
                </a:rPr>
                <a:t> de 25-50 mg por semana até alcançar 100-150 mg por dia (máximo de 300 mg). Nota: a dose efetiva mínima em adultos é de 75 mg. Pode ocorrer sedação com doses menores.</a:t>
              </a:r>
            </a:p>
          </p:txBody>
        </p:sp>
        <p:pic>
          <p:nvPicPr>
            <p:cNvPr id="14" name="Gráfico 13" descr="Medicina">
              <a:extLst>
                <a:ext uri="{FF2B5EF4-FFF2-40B4-BE49-F238E27FC236}">
                  <a16:creationId xmlns:a16="http://schemas.microsoft.com/office/drawing/2014/main" id="{D0461755-5443-05CF-BC8B-7D656FA8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2213706"/>
              <a:ext cx="772213" cy="772213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B88F6B0-3C27-F2E4-B593-1D0EA7C30823}"/>
              </a:ext>
            </a:extLst>
          </p:cNvPr>
          <p:cNvGrpSpPr/>
          <p:nvPr/>
        </p:nvGrpSpPr>
        <p:grpSpPr>
          <a:xfrm>
            <a:off x="372481" y="4325730"/>
            <a:ext cx="11227238" cy="1188675"/>
            <a:chOff x="372481" y="4325730"/>
            <a:chExt cx="11227238" cy="118867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C1BC722-A6FA-A394-094D-E011258CA725}"/>
                </a:ext>
              </a:extLst>
            </p:cNvPr>
            <p:cNvSpPr txBox="1"/>
            <p:nvPr/>
          </p:nvSpPr>
          <p:spPr>
            <a:xfrm>
              <a:off x="1076877" y="4437187"/>
              <a:ext cx="105228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</a:t>
              </a:r>
              <a:r>
                <a:rPr lang="pt-BR" sz="3200" dirty="0">
                  <a:latin typeface="Aharony"/>
                </a:rPr>
                <a:t> comece com 25 mg ao deitar até alcançar 50-75 mg por dia (máximo de 100 mg).</a:t>
              </a:r>
            </a:p>
          </p:txBody>
        </p:sp>
        <p:pic>
          <p:nvPicPr>
            <p:cNvPr id="15" name="Gráfico 14" descr="Medicina">
              <a:extLst>
                <a:ext uri="{FF2B5EF4-FFF2-40B4-BE49-F238E27FC236}">
                  <a16:creationId xmlns:a16="http://schemas.microsoft.com/office/drawing/2014/main" id="{5283CAD4-5031-8640-3D0A-012896A6E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4325730"/>
              <a:ext cx="772213" cy="77221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203DADA-804F-3576-C1C2-3D7259F59B78}"/>
              </a:ext>
            </a:extLst>
          </p:cNvPr>
          <p:cNvGrpSpPr/>
          <p:nvPr/>
        </p:nvGrpSpPr>
        <p:grpSpPr>
          <a:xfrm>
            <a:off x="372481" y="5562601"/>
            <a:ext cx="11227238" cy="772213"/>
            <a:chOff x="372481" y="5562601"/>
            <a:chExt cx="11227238" cy="77221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EBA6701-552C-B31F-9444-4AA78E6C14A0}"/>
                </a:ext>
              </a:extLst>
            </p:cNvPr>
            <p:cNvSpPr txBox="1"/>
            <p:nvPr/>
          </p:nvSpPr>
          <p:spPr>
            <a:xfrm>
              <a:off x="1076877" y="5656321"/>
              <a:ext cx="105228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Crianças/adolescentes </a:t>
              </a:r>
              <a:r>
                <a:rPr lang="pt-BR" sz="3200" dirty="0">
                  <a:latin typeface="Aharony"/>
                </a:rPr>
                <a:t>não use.</a:t>
              </a:r>
            </a:p>
          </p:txBody>
        </p:sp>
        <p:pic>
          <p:nvPicPr>
            <p:cNvPr id="16" name="Gráfico 15" descr="Medicina">
              <a:extLst>
                <a:ext uri="{FF2B5EF4-FFF2-40B4-BE49-F238E27FC236}">
                  <a16:creationId xmlns:a16="http://schemas.microsoft.com/office/drawing/2014/main" id="{E7B3BC77-F839-510D-D2B2-794D293F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5562601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40234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Fluoxetina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E045806-35DB-8565-5DA9-0480FAC6C908}"/>
              </a:ext>
            </a:extLst>
          </p:cNvPr>
          <p:cNvGrpSpPr/>
          <p:nvPr/>
        </p:nvGrpSpPr>
        <p:grpSpPr>
          <a:xfrm>
            <a:off x="367190" y="1356809"/>
            <a:ext cx="9081608" cy="2089321"/>
            <a:chOff x="367190" y="1356809"/>
            <a:chExt cx="9081608" cy="208932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139401" y="1384027"/>
              <a:ext cx="83093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Comece:</a:t>
              </a:r>
              <a:r>
                <a:rPr lang="pt-BR" sz="3200" dirty="0">
                  <a:latin typeface="Aharony"/>
                </a:rPr>
                <a:t> com 10 mg/dia durante uma semana, depois aumente para 20 mg/dia. Se não houver resposta em 6 semanas, aumente para 40 mg (máximo de 80 mg)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1356809"/>
              <a:ext cx="772213" cy="772213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82A84E5-6BF3-7DFB-EB37-C6EBB63574F7}"/>
              </a:ext>
            </a:extLst>
          </p:cNvPr>
          <p:cNvGrpSpPr/>
          <p:nvPr/>
        </p:nvGrpSpPr>
        <p:grpSpPr>
          <a:xfrm>
            <a:off x="367190" y="3455345"/>
            <a:ext cx="9081608" cy="1575014"/>
            <a:chOff x="367190" y="3455345"/>
            <a:chExt cx="9081608" cy="157501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C38F863-DCAA-CFA2-162F-FD62D16F3BA5}"/>
                </a:ext>
              </a:extLst>
            </p:cNvPr>
            <p:cNvSpPr txBox="1"/>
            <p:nvPr/>
          </p:nvSpPr>
          <p:spPr>
            <a:xfrm>
              <a:off x="1139401" y="3460699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médica: </a:t>
              </a:r>
              <a:r>
                <a:rPr lang="pt-BR" sz="3200" dirty="0">
                  <a:latin typeface="Aharony"/>
                </a:rPr>
                <a:t>opção preferida. Comece com 10 mg/dia, depois aumente para 20 mg (máximo de 40 mg).</a:t>
              </a:r>
            </a:p>
          </p:txBody>
        </p:sp>
        <p:pic>
          <p:nvPicPr>
            <p:cNvPr id="12" name="Gráfico 11" descr="Medicina">
              <a:extLst>
                <a:ext uri="{FF2B5EF4-FFF2-40B4-BE49-F238E27FC236}">
                  <a16:creationId xmlns:a16="http://schemas.microsoft.com/office/drawing/2014/main" id="{99323961-EC98-D26E-C180-7C5401AB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3455345"/>
              <a:ext cx="772213" cy="77221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AFE5474-6E62-4725-F0CB-28C11E258E59}"/>
              </a:ext>
            </a:extLst>
          </p:cNvPr>
          <p:cNvGrpSpPr/>
          <p:nvPr/>
        </p:nvGrpSpPr>
        <p:grpSpPr>
          <a:xfrm>
            <a:off x="367190" y="5030359"/>
            <a:ext cx="9081608" cy="1584229"/>
            <a:chOff x="367190" y="5030359"/>
            <a:chExt cx="9081608" cy="1584229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B652DC6-CD57-AB8E-06F0-74E3E53F1BB0}"/>
                </a:ext>
              </a:extLst>
            </p:cNvPr>
            <p:cNvSpPr txBox="1"/>
            <p:nvPr/>
          </p:nvSpPr>
          <p:spPr>
            <a:xfrm>
              <a:off x="1139401" y="5044928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Adolescentes:</a:t>
              </a:r>
              <a:r>
                <a:rPr lang="pt-BR" sz="3200" dirty="0">
                  <a:latin typeface="Aharony"/>
                </a:rPr>
                <a:t> Comece com 10 mg/dia. Aumente para 20 mg/dia se não houver resposta em 6 semanas (máximo de 40 mg). </a:t>
              </a:r>
            </a:p>
          </p:txBody>
        </p:sp>
        <p:pic>
          <p:nvPicPr>
            <p:cNvPr id="13" name="Gráfico 12" descr="Medicina">
              <a:extLst>
                <a:ext uri="{FF2B5EF4-FFF2-40B4-BE49-F238E27FC236}">
                  <a16:creationId xmlns:a16="http://schemas.microsoft.com/office/drawing/2014/main" id="{42D41692-945F-2D6A-83A2-FFD88C2D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5030359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73872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25E933-0E85-D7EC-7BCA-BA6AD71FC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25186" b="42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E7CFFF-BC5F-9014-1D37-1C0059A6FD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tx1">
                  <a:alpha val="59000"/>
                </a:schemeClr>
              </a:gs>
              <a:gs pos="100000">
                <a:srgbClr val="201C19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1A46D7-1535-745D-DE93-3AAC517A02D9}"/>
              </a:ext>
            </a:extLst>
          </p:cNvPr>
          <p:cNvSpPr txBox="1"/>
          <p:nvPr/>
        </p:nvSpPr>
        <p:spPr>
          <a:xfrm>
            <a:off x="315835" y="137481"/>
            <a:ext cx="4126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Seguimento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57DC3F-FB79-E9F3-72A8-714B90D465EF}"/>
              </a:ext>
            </a:extLst>
          </p:cNvPr>
          <p:cNvSpPr txBox="1"/>
          <p:nvPr/>
        </p:nvSpPr>
        <p:spPr>
          <a:xfrm>
            <a:off x="313817" y="609819"/>
            <a:ext cx="6087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6000" dirty="0"/>
              <a:t>DEPRESSÃO</a:t>
            </a:r>
          </a:p>
        </p:txBody>
      </p:sp>
    </p:spTree>
    <p:extLst>
      <p:ext uri="{BB962C8B-B14F-4D97-AF65-F5344CB8AC3E}">
        <p14:creationId xmlns:p14="http://schemas.microsoft.com/office/powerpoint/2010/main" val="117637470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AA08BD-8014-FAB7-C76D-0C06F155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12" b="69009" l="68110" r="71735">
                        <a14:foregroundMark x1="70498" y1="56510" x2="70425" y2="57031"/>
                        <a14:foregroundMark x1="70351" y1="58073" x2="70498" y2="58073"/>
                      </a14:backgroundRemoval>
                    </a14:imgEffect>
                  </a14:imgLayer>
                </a14:imgProps>
              </a:ext>
            </a:extLst>
          </a:blip>
          <a:srcRect l="68741" t="55269" r="27812" b="33219"/>
          <a:stretch/>
        </p:blipFill>
        <p:spPr>
          <a:xfrm>
            <a:off x="2000251" y="3015651"/>
            <a:ext cx="1783690" cy="33494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BC4D3D0-45DC-3D02-6EC9-3F38E56949EB}"/>
              </a:ext>
            </a:extLst>
          </p:cNvPr>
          <p:cNvGrpSpPr/>
          <p:nvPr/>
        </p:nvGrpSpPr>
        <p:grpSpPr>
          <a:xfrm>
            <a:off x="5067299" y="492918"/>
            <a:ext cx="6572254" cy="5872163"/>
            <a:chOff x="5067299" y="492918"/>
            <a:chExt cx="6572254" cy="5872163"/>
          </a:xfrm>
        </p:grpSpPr>
        <p:sp>
          <p:nvSpPr>
            <p:cNvPr id="2" name="Balão de Fala: Retângulo 1">
              <a:extLst>
                <a:ext uri="{FF2B5EF4-FFF2-40B4-BE49-F238E27FC236}">
                  <a16:creationId xmlns:a16="http://schemas.microsoft.com/office/drawing/2014/main" id="{941F2B90-50C6-185B-32B1-138489C55654}"/>
                </a:ext>
              </a:extLst>
            </p:cNvPr>
            <p:cNvSpPr/>
            <p:nvPr/>
          </p:nvSpPr>
          <p:spPr>
            <a:xfrm rot="16200000" flipV="1">
              <a:off x="5417344" y="142873"/>
              <a:ext cx="5872163" cy="6572254"/>
            </a:xfrm>
            <a:prstGeom prst="wedgeRectCallout">
              <a:avLst>
                <a:gd name="adj1" fmla="val -20184"/>
                <a:gd name="adj2" fmla="val 69799"/>
              </a:avLst>
            </a:prstGeom>
            <a:noFill/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7BA964D-F0F2-9AC2-4150-CB351B2B7CD3}"/>
                </a:ext>
              </a:extLst>
            </p:cNvPr>
            <p:cNvSpPr txBox="1"/>
            <p:nvPr/>
          </p:nvSpPr>
          <p:spPr>
            <a:xfrm>
              <a:off x="5314950" y="672971"/>
              <a:ext cx="6115050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RECOMENDAÇÕES SOBRE A FREQUÊNCIA DE CONTATO</a:t>
              </a:r>
            </a:p>
            <a:p>
              <a:pPr algn="just"/>
              <a:r>
                <a:rPr lang="pt-BR" sz="3200" b="1" dirty="0">
                  <a:solidFill>
                    <a:srgbClr val="D2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Marque a segunda consulta dentro de 1 semana.</a:t>
              </a:r>
            </a:p>
            <a:p>
              <a:pPr algn="just"/>
              <a:endParaRPr lang="pt-BR" sz="3200" dirty="0">
                <a:latin typeface="Aharony"/>
              </a:endParaRPr>
            </a:p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A princípio, mantenha contato periódico por telefone, visitas domiciliares, cartas, ou cartões de contato com maior frequência, por exemplo, mensalmente nos 3 primeiros meses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831515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2734342" y="122914"/>
            <a:ext cx="56540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3200" dirty="0">
                <a:latin typeface="Aharony"/>
              </a:rPr>
              <a:t>A pessoa está melhorando? Não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E823BEF-9DB8-C1A4-78E1-AC8AD05F2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4986880"/>
              </p:ext>
            </p:extLst>
          </p:nvPr>
        </p:nvGraphicFramePr>
        <p:xfrm>
          <a:off x="385277" y="998808"/>
          <a:ext cx="11455433" cy="551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748177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17E180D0-87BA-4924-8FA9-3263125A2CDE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>
                                                <p:graphicEl>
                                                  <a:dgm id="{17E180D0-87BA-4924-8FA9-3263125A2CDE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0577C0E9-3C75-42FC-AA18-81A296823A57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dgm id="{0577C0E9-3C75-42FC-AA18-81A296823A57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458009B-6244-45F2-AF2F-9D937AD510D5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dgm id="{5458009B-6244-45F2-AF2F-9D937AD510D5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13F13C2-8759-4686-ACA6-6AF03265876C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>
                                                <p:graphicEl>
                                                  <a:dgm id="{513F13C2-8759-4686-ACA6-6AF03265876C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6D57F5DA-AA82-4CA0-95D9-DB0E28C482DA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>
                                                <p:graphicEl>
                                                  <a:dgm id="{6D57F5DA-AA82-4CA0-95D9-DB0E28C482DA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4AE29506-F92B-415F-B19B-7EB05CBF0DA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">
                                                <p:graphicEl>
                                                  <a:dgm id="{4AE29506-F92B-415F-B19B-7EB05CBF0DA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C816FCF8-52C3-4505-BA1B-05AAA2005E1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">
                                                <p:graphicEl>
                                                  <a:dgm id="{C816FCF8-52C3-4505-BA1B-05AAA2005E1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96065926-AF7B-4CA9-9392-738CD9F630B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">
                                                <p:graphicEl>
                                                  <a:dgm id="{96065926-AF7B-4CA9-9392-738CD9F630B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27C77398-B6FB-4326-B9E7-EC5C1B3350BB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>
                                                <p:graphicEl>
                                                  <a:dgm id="{27C77398-B6FB-4326-B9E7-EC5C1B3350BB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C8251F40-BEA3-4E76-9D35-41D38DB9ADC3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">
                                                <p:graphicEl>
                                                  <a:dgm id="{C8251F40-BEA3-4E76-9D35-41D38DB9ADC3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701FDDD5-4DFC-4D49-B3AD-DFAF74536A3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">
                                                <p:graphicEl>
                                                  <a:dgm id="{701FDDD5-4DFC-4D49-B3AD-DFAF74536A3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4" grpId="0">
            <p:bldSub>
              <a:bldDgm bld="one"/>
            </p:bldSub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17E180D0-87BA-4924-8FA9-3263125A2CDE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>
                                                <p:graphicEl>
                                                  <a:dgm id="{17E180D0-87BA-4924-8FA9-3263125A2CDE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0577C0E9-3C75-42FC-AA18-81A296823A57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dgm id="{0577C0E9-3C75-42FC-AA18-81A296823A57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458009B-6244-45F2-AF2F-9D937AD510D5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dgm id="{5458009B-6244-45F2-AF2F-9D937AD510D5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13F13C2-8759-4686-ACA6-6AF03265876C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>
                                                <p:graphicEl>
                                                  <a:dgm id="{513F13C2-8759-4686-ACA6-6AF03265876C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6D57F5DA-AA82-4CA0-95D9-DB0E28C482DA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>
                                                <p:graphicEl>
                                                  <a:dgm id="{6D57F5DA-AA82-4CA0-95D9-DB0E28C482DA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4AE29506-F92B-415F-B19B-7EB05CBF0DA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4">
                                                <p:graphicEl>
                                                  <a:dgm id="{4AE29506-F92B-415F-B19B-7EB05CBF0DA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" fill="hold">
                          <p:stCondLst>
                            <p:cond delay="indefinite"/>
                          </p:stCondLst>
                          <p:childTnLst>
                            <p:par>
                              <p:cTn id="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C816FCF8-52C3-4505-BA1B-05AAA2005E1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8" dur="500"/>
                                            <p:tgtEl>
                                              <p:spTgt spid="4">
                                                <p:graphicEl>
                                                  <a:dgm id="{C816FCF8-52C3-4505-BA1B-05AAA2005E1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9" fill="hold">
                          <p:stCondLst>
                            <p:cond delay="indefinite"/>
                          </p:stCondLst>
                          <p:childTnLst>
                            <p:par>
                              <p:cTn id="5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96065926-AF7B-4CA9-9392-738CD9F630B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4">
                                                <p:graphicEl>
                                                  <a:dgm id="{96065926-AF7B-4CA9-9392-738CD9F630B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4" fill="hold">
                          <p:stCondLst>
                            <p:cond delay="indefinite"/>
                          </p:stCondLst>
                          <p:childTnLst>
                            <p:par>
                              <p:cTn id="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27C77398-B6FB-4326-B9E7-EC5C1B3350BB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4">
                                                <p:graphicEl>
                                                  <a:dgm id="{27C77398-B6FB-4326-B9E7-EC5C1B3350BB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C8251F40-BEA3-4E76-9D35-41D38DB9ADC3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">
                                                <p:graphicEl>
                                                  <a:dgm id="{C8251F40-BEA3-4E76-9D35-41D38DB9ADC3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701FDDD5-4DFC-4D49-B3AD-DFAF74536A31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">
                                                <p:graphicEl>
                                                  <a:dgm id="{701FDDD5-4DFC-4D49-B3AD-DFAF74536A31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4" grpId="0">
            <p:bldSub>
              <a:bldDgm bld="one"/>
            </p:bldSub>
          </p:bldGraphic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2487C3-613C-36F0-FA76-DFDC60CB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5" b="97011" l="9962" r="89984">
                        <a14:foregroundMark x1="22967" y1="9128" x2="29241" y2="6785"/>
                        <a14:foregroundMark x1="29241" y1="6785" x2="34303" y2="8683"/>
                        <a14:foregroundMark x1="39472" y1="36268" x2="39903" y2="40468"/>
                        <a14:foregroundMark x1="15617" y1="90388" x2="22940" y2="94386"/>
                        <a14:foregroundMark x1="22940" y1="94386" x2="40711" y2="92690"/>
                        <a14:foregroundMark x1="40711" y1="92690" x2="56543" y2="97011"/>
                        <a14:backgroundMark x1="49192" y1="47779" x2="49515" y2="39015"/>
                        <a14:backgroundMark x1="49515" y1="39015" x2="44023" y2="2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709" r="39626"/>
          <a:stretch/>
        </p:blipFill>
        <p:spPr>
          <a:xfrm flipH="1">
            <a:off x="6912295" y="860285"/>
            <a:ext cx="6446543" cy="58375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472F84-34DA-09F2-28E6-2F7A5F98A4A5}"/>
              </a:ext>
            </a:extLst>
          </p:cNvPr>
          <p:cNvSpPr txBox="1"/>
          <p:nvPr/>
        </p:nvSpPr>
        <p:spPr>
          <a:xfrm>
            <a:off x="503583" y="920621"/>
            <a:ext cx="6446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Aharony"/>
              </a:rPr>
              <a:t>Você já se perguntou como poderia fazer a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diferença</a:t>
            </a:r>
            <a:r>
              <a:rPr lang="pt-BR" sz="40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na vida de um paciente que sofre de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depressão</a:t>
            </a:r>
            <a:r>
              <a:rPr lang="pt-BR" sz="4000" dirty="0">
                <a:latin typeface="Aharony"/>
              </a:rPr>
              <a:t>, mesmo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sem ser um especialista</a:t>
            </a:r>
            <a:r>
              <a:rPr lang="pt-BR" sz="4000" b="1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em saúde mental?</a:t>
            </a:r>
          </a:p>
        </p:txBody>
      </p:sp>
    </p:spTree>
    <p:extLst>
      <p:ext uri="{BB962C8B-B14F-4D97-AF65-F5344CB8AC3E}">
        <p14:creationId xmlns:p14="http://schemas.microsoft.com/office/powerpoint/2010/main" val="413886479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2734342" y="122914"/>
            <a:ext cx="5654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sz="3200" dirty="0">
                <a:latin typeface="Aharony"/>
              </a:rPr>
              <a:t>A pessoa está melhorando? Não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  <a:latin typeface="Aharony"/>
              </a:rPr>
              <a:t>Há sintomas de Mania?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0E823BEF-9DB8-C1A4-78E1-AC8AD05F2B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882003"/>
              </p:ext>
            </p:extLst>
          </p:nvPr>
        </p:nvGraphicFramePr>
        <p:xfrm>
          <a:off x="385277" y="1200132"/>
          <a:ext cx="11455433" cy="5313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1786277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D606328-E20C-4241-93D7-BD1E9EC6B17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>
                                                <p:graphicEl>
                                                  <a:dgm id="{5D606328-E20C-4241-93D7-BD1E9EC6B17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77DA5D5-F947-4DCC-B86A-0E3FDD8F10F0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dgm id="{E77DA5D5-F947-4DCC-B86A-0E3FDD8F10F0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9B88F872-A74F-421D-AB9E-CF7D7A2BA659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>
                                                <p:graphicEl>
                                                  <a:dgm id="{9B88F872-A74F-421D-AB9E-CF7D7A2BA659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4" grpId="0">
            <p:bldSub>
              <a:bldDgm bld="lvlOne"/>
            </p:bldSub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4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5D606328-E20C-4241-93D7-BD1E9EC6B17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4">
                                                <p:graphicEl>
                                                  <a:dgm id="{5D606328-E20C-4241-93D7-BD1E9EC6B17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4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E77DA5D5-F947-4DCC-B86A-0E3FDD8F10F0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4">
                                                <p:graphicEl>
                                                  <a:dgm id="{E77DA5D5-F947-4DCC-B86A-0E3FDD8F10F0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4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>
                                                <p:graphicEl>
                                                  <a:dgm id="{9B88F872-A74F-421D-AB9E-CF7D7A2BA659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4">
                                                <p:graphicEl>
                                                  <a:dgm id="{9B88F872-A74F-421D-AB9E-CF7D7A2BA659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4" grpId="0">
            <p:bldSub>
              <a:bldDgm bld="lvlOne"/>
            </p:bldSub>
          </p:bldGraphic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2734342" y="122914"/>
            <a:ext cx="6267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3600" dirty="0">
                <a:latin typeface="Aharony"/>
              </a:rPr>
              <a:t>A pessoa está melhorando? Sim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C726D1-4855-6702-EDF2-9A81C2C5D43B}"/>
              </a:ext>
            </a:extLst>
          </p:cNvPr>
          <p:cNvGrpSpPr/>
          <p:nvPr/>
        </p:nvGrpSpPr>
        <p:grpSpPr>
          <a:xfrm>
            <a:off x="211744" y="1017947"/>
            <a:ext cx="11591050" cy="1077218"/>
            <a:chOff x="211744" y="1017947"/>
            <a:chExt cx="11591050" cy="107721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0DB1417-CF3B-115A-3B1A-2232C1F8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4" y="1112597"/>
              <a:ext cx="887918" cy="88791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4FC5A86-9F59-C2A5-8B07-F97EEA246719}"/>
                </a:ext>
              </a:extLst>
            </p:cNvPr>
            <p:cNvSpPr txBox="1"/>
            <p:nvPr/>
          </p:nvSpPr>
          <p:spPr>
            <a:xfrm>
              <a:off x="1121917" y="1017947"/>
              <a:ext cx="106808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Incentive a pessoa a seguir o plano de manejo atual até que permaneça assintomática durante 9 a 12 meses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37E8552-D513-0B9C-FDDF-2B33C553E3AE}"/>
              </a:ext>
            </a:extLst>
          </p:cNvPr>
          <p:cNvGrpSpPr/>
          <p:nvPr/>
        </p:nvGrpSpPr>
        <p:grpSpPr>
          <a:xfrm>
            <a:off x="211744" y="2095165"/>
            <a:ext cx="11591050" cy="887918"/>
            <a:chOff x="211744" y="2095165"/>
            <a:chExt cx="11591050" cy="887918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D61AA7F-9EF1-CE75-FFF3-2D07E0FEDA35}"/>
                </a:ext>
              </a:extLst>
            </p:cNvPr>
            <p:cNvSpPr txBox="1"/>
            <p:nvPr/>
          </p:nvSpPr>
          <p:spPr>
            <a:xfrm>
              <a:off x="1121917" y="2243722"/>
              <a:ext cx="10680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Marque outra consulta de seguimento em 1 a 2 semanas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BC59F74C-74AA-96B0-7BBB-A30E8B8FDA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4" y="2095165"/>
              <a:ext cx="887918" cy="887918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431A59EF-A528-B1B7-5FFC-0CDC2E241418}"/>
              </a:ext>
            </a:extLst>
          </p:cNvPr>
          <p:cNvGrpSpPr/>
          <p:nvPr/>
        </p:nvGrpSpPr>
        <p:grpSpPr>
          <a:xfrm>
            <a:off x="211744" y="2977054"/>
            <a:ext cx="11591050" cy="1569660"/>
            <a:chOff x="211744" y="2977054"/>
            <a:chExt cx="11591050" cy="156966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ADF3A688-0BCC-FCF0-D105-5BE6E5B2C1E6}"/>
                </a:ext>
              </a:extLst>
            </p:cNvPr>
            <p:cNvSpPr txBox="1"/>
            <p:nvPr/>
          </p:nvSpPr>
          <p:spPr>
            <a:xfrm>
              <a:off x="1121917" y="2977054"/>
              <a:ext cx="106808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Diminua o contato à medida que os sintomas da pessoa melhorarem, por exemplo, uma vez a cada 3 meses depois dos primeiros 3 meses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8DF4AF6B-E5E0-BAAC-7221-FBB6207C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4" y="3319931"/>
              <a:ext cx="887918" cy="887918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30C39D91-3F84-3EF2-4BB5-26D2349B112F}"/>
              </a:ext>
            </a:extLst>
          </p:cNvPr>
          <p:cNvGrpSpPr/>
          <p:nvPr/>
        </p:nvGrpSpPr>
        <p:grpSpPr>
          <a:xfrm>
            <a:off x="211744" y="4695271"/>
            <a:ext cx="11591050" cy="1077218"/>
            <a:chOff x="211744" y="4695271"/>
            <a:chExt cx="11591050" cy="107721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EB6B4EC-8E28-C411-9512-8C808CB3452B}"/>
                </a:ext>
              </a:extLst>
            </p:cNvPr>
            <p:cNvSpPr txBox="1"/>
            <p:nvPr/>
          </p:nvSpPr>
          <p:spPr>
            <a:xfrm>
              <a:off x="1121917" y="4695271"/>
              <a:ext cx="1068087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O seguimento deve continuar até que a pessoa não tenha mais sintomas de depressão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E6CCCE24-6442-FEDA-956E-2833035325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4" y="4789921"/>
              <a:ext cx="887918" cy="887918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F3241C0-D81D-802F-D4C6-FA586484AAFF}"/>
              </a:ext>
            </a:extLst>
          </p:cNvPr>
          <p:cNvGrpSpPr/>
          <p:nvPr/>
        </p:nvGrpSpPr>
        <p:grpSpPr>
          <a:xfrm>
            <a:off x="211744" y="5769475"/>
            <a:ext cx="11591050" cy="887918"/>
            <a:chOff x="211744" y="5769475"/>
            <a:chExt cx="11591050" cy="88791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70ACADB2-38B5-25EB-5660-716CDC2CA56C}"/>
                </a:ext>
              </a:extLst>
            </p:cNvPr>
            <p:cNvSpPr txBox="1"/>
            <p:nvPr/>
          </p:nvSpPr>
          <p:spPr>
            <a:xfrm>
              <a:off x="1121917" y="5921047"/>
              <a:ext cx="106808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Monitore o tratamento</a:t>
              </a: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5DCDB12-EA5F-BAE0-EB06-FFFD9FB97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744" y="5769475"/>
              <a:ext cx="887918" cy="887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832315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1540490" y="223058"/>
            <a:ext cx="911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3600" dirty="0">
                <a:latin typeface="Aharony"/>
              </a:rPr>
              <a:t>Monitore o tratamento (em todos os contatos)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7E84606-3211-4B30-EA46-92B57617FA8A}"/>
              </a:ext>
            </a:extLst>
          </p:cNvPr>
          <p:cNvGrpSpPr/>
          <p:nvPr/>
        </p:nvGrpSpPr>
        <p:grpSpPr>
          <a:xfrm>
            <a:off x="253223" y="1032017"/>
            <a:ext cx="11527316" cy="1815882"/>
            <a:chOff x="253223" y="1032017"/>
            <a:chExt cx="11527316" cy="181588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40DB1417-CF3B-115A-3B1A-2232C1F84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3" y="1495999"/>
              <a:ext cx="887918" cy="887918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94FC5A86-9F59-C2A5-8B07-F97EEA246719}"/>
                </a:ext>
              </a:extLst>
            </p:cNvPr>
            <p:cNvSpPr txBox="1"/>
            <p:nvPr/>
          </p:nvSpPr>
          <p:spPr>
            <a:xfrm>
              <a:off x="1099662" y="1032017"/>
              <a:ext cx="106808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800" b="1" dirty="0">
                  <a:solidFill>
                    <a:schemeClr val="bg1"/>
                  </a:solidFill>
                  <a:latin typeface="Aharony"/>
                </a:rPr>
                <a:t>Providencie psicoeducação, reduza o estresse e reforce o apoio social, promova o funcionamento nas atividades diárias e na vida comunitária e reveja, se for o caso, o uso de medicamentos antidepressivos e o tratamento psicológico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896CDB6-640D-21CF-0D72-46A0808BB544}"/>
              </a:ext>
            </a:extLst>
          </p:cNvPr>
          <p:cNvGrpSpPr/>
          <p:nvPr/>
        </p:nvGrpSpPr>
        <p:grpSpPr>
          <a:xfrm>
            <a:off x="253223" y="3247572"/>
            <a:ext cx="11527316" cy="954107"/>
            <a:chOff x="253223" y="3247572"/>
            <a:chExt cx="11527316" cy="954107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EC944A78-E88B-94CA-7617-B0B52FC4AD5C}"/>
                </a:ext>
              </a:extLst>
            </p:cNvPr>
            <p:cNvSpPr txBox="1"/>
            <p:nvPr/>
          </p:nvSpPr>
          <p:spPr>
            <a:xfrm>
              <a:off x="1099662" y="3247572"/>
              <a:ext cx="106808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800" b="1" dirty="0">
                  <a:solidFill>
                    <a:schemeClr val="bg1"/>
                  </a:solidFill>
                  <a:latin typeface="Aharony"/>
                </a:rPr>
                <a:t>A pessoa tem algum novo sintoma que cause preocupação? Examine a pessoa para avaliar condições MNS e condições físicas concomitantes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5805A6E0-8A33-94A2-4A68-DBD7340AD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3" y="3276902"/>
              <a:ext cx="887918" cy="887918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A2B99CC-24C8-11CB-9F7A-471C4BCAF9AD}"/>
              </a:ext>
            </a:extLst>
          </p:cNvPr>
          <p:cNvGrpSpPr/>
          <p:nvPr/>
        </p:nvGrpSpPr>
        <p:grpSpPr>
          <a:xfrm>
            <a:off x="253223" y="4601352"/>
            <a:ext cx="11527316" cy="954107"/>
            <a:chOff x="253223" y="4601352"/>
            <a:chExt cx="11527316" cy="95410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CAB6BEE-4EA2-797D-7215-DDBCA4DF0F8E}"/>
                </a:ext>
              </a:extLst>
            </p:cNvPr>
            <p:cNvSpPr txBox="1"/>
            <p:nvPr/>
          </p:nvSpPr>
          <p:spPr>
            <a:xfrm>
              <a:off x="1099662" y="4601352"/>
              <a:ext cx="1068087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800" b="1" dirty="0">
                  <a:solidFill>
                    <a:schemeClr val="bg1"/>
                  </a:solidFill>
                  <a:latin typeface="Aharony"/>
                </a:rPr>
                <a:t>A pessoa é uma mulher em idade fértil que está planejando uma gravidez? Nesse caso, CONSULTE um ESPECIALISTA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C317A739-D4BC-C9F9-E8B4-138BB06EB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3" y="4634446"/>
              <a:ext cx="887918" cy="887918"/>
            </a:xfrm>
            <a:prstGeom prst="rect">
              <a:avLst/>
            </a:prstGeom>
          </p:spPr>
        </p:pic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CF13EF7F-85C5-9814-42D4-F23399FA75AD}"/>
              </a:ext>
            </a:extLst>
          </p:cNvPr>
          <p:cNvGrpSpPr/>
          <p:nvPr/>
        </p:nvGrpSpPr>
        <p:grpSpPr>
          <a:xfrm>
            <a:off x="253223" y="5772783"/>
            <a:ext cx="11527316" cy="887918"/>
            <a:chOff x="253223" y="5772783"/>
            <a:chExt cx="11527316" cy="887918"/>
          </a:xfrm>
        </p:grpSpPr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5B2ABAB2-FDCF-F1DE-729A-BC053EB037D0}"/>
                </a:ext>
              </a:extLst>
            </p:cNvPr>
            <p:cNvSpPr txBox="1"/>
            <p:nvPr/>
          </p:nvSpPr>
          <p:spPr>
            <a:xfrm>
              <a:off x="1099662" y="5955132"/>
              <a:ext cx="106808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2800" b="1" dirty="0">
                  <a:solidFill>
                    <a:schemeClr val="bg1"/>
                  </a:solidFill>
                  <a:latin typeface="Aharony"/>
                </a:rPr>
                <a:t>Avalie se há algum RISCO IMINENTE DE SUICÍDIO</a:t>
              </a:r>
            </a:p>
          </p:txBody>
        </p:sp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F34C512E-FE61-A71C-78E1-8D8E467F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223" y="5772783"/>
              <a:ext cx="887918" cy="887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7478503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2364658" y="223058"/>
            <a:ext cx="74626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3600" dirty="0">
                <a:latin typeface="Aharony"/>
              </a:rPr>
              <a:t>Revise o tratamento se for apropriado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631E02F7-9753-3B48-8329-7CFB5C465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40718148"/>
              </p:ext>
            </p:extLst>
          </p:nvPr>
        </p:nvGraphicFramePr>
        <p:xfrm>
          <a:off x="385277" y="1200132"/>
          <a:ext cx="11455433" cy="53132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2769577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CC34674B-6768-4036-9D95-5EF77070E099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>
                                                <p:graphicEl>
                                                  <a:dgm id="{CC34674B-6768-4036-9D95-5EF77070E099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6ADD3331-D31C-4E71-8A7B-CF710244271D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>
                                                <p:graphicEl>
                                                  <a:dgm id="{6ADD3331-D31C-4E71-8A7B-CF710244271D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3F97F77A-74E0-431C-A235-20CFDC356C3C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>
                                                <p:graphicEl>
                                                  <a:dgm id="{3F97F77A-74E0-431C-A235-20CFDC356C3C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7" grpId="0">
            <p:bldSub>
              <a:bldDgm bld="lvlOne"/>
            </p:bldSub>
          </p:bldGraphic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">
                                                <p:graphicEl>
                                                  <a:dgm id="{E6A5E20C-931C-4129-A945-970239A4803F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7">
                                                <p:graphicEl>
                                                  <a:dgm id="{FD3B628E-9336-44E8-A560-D527525C33D8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">
                                                <p:graphicEl>
                                                  <a:dgm id="{0460E180-0430-4028-9C0C-59864D5B1466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CC34674B-6768-4036-9D95-5EF77070E099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7">
                                                <p:graphicEl>
                                                  <a:dgm id="{CC34674B-6768-4036-9D95-5EF77070E099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6ADD3331-D31C-4E71-8A7B-CF710244271D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7">
                                                <p:graphicEl>
                                                  <a:dgm id="{6ADD3331-D31C-4E71-8A7B-CF710244271D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>
                                                <p:graphicEl>
                                                  <a:dgm id="{3F97F77A-74E0-431C-A235-20CFDC356C3C}"/>
                                                </p:graphic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7">
                                                <p:graphicEl>
                                                  <a:dgm id="{3F97F77A-74E0-431C-A235-20CFDC356C3C}"/>
                                                </p:graphic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  <p:bldGraphic spid="7" grpId="0">
            <p:bldSub>
              <a:bldDgm bld="lvlOne"/>
            </p:bldSub>
          </p:bldGraphic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46E707D-465D-DB94-DE5C-DCC0DD8098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394" l="2603" r="98850">
                        <a14:foregroundMark x1="21005" y1="54990" x2="50847" y2="28727"/>
                        <a14:foregroundMark x1="49576" y1="53939" x2="69613" y2="51394"/>
                        <a14:foregroundMark x1="69613" y1="51394" x2="94128" y2="53939"/>
                        <a14:foregroundMark x1="17918" y1="41859" x2="17252" y2="49495"/>
                        <a14:foregroundMark x1="17252" y1="49495" x2="6901" y2="50869"/>
                        <a14:foregroundMark x1="21005" y1="36323" x2="10048" y2="37414"/>
                        <a14:foregroundMark x1="10048" y1="37414" x2="6901" y2="38343"/>
                        <a14:foregroundMark x1="2906" y1="75879" x2="17373" y2="88889"/>
                        <a14:foregroundMark x1="17373" y1="88889" x2="30448" y2="92485"/>
                        <a14:foregroundMark x1="30448" y1="92485" x2="43523" y2="92727"/>
                        <a14:foregroundMark x1="43523" y1="92727" x2="85593" y2="89980"/>
                        <a14:foregroundMark x1="85593" y1="89980" x2="95581" y2="86343"/>
                        <a14:foregroundMark x1="95581" y1="86343" x2="97215" y2="78990"/>
                        <a14:foregroundMark x1="97215" y1="78990" x2="93826" y2="71515"/>
                        <a14:foregroundMark x1="93826" y1="71515" x2="98850" y2="64283"/>
                        <a14:foregroundMark x1="98850" y1="64283" x2="98426" y2="53737"/>
                        <a14:foregroundMark x1="23487" y1="95394" x2="80327" y2="91879"/>
                        <a14:foregroundMark x1="5327" y1="81859" x2="2603" y2="76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6" t="26872"/>
          <a:stretch/>
        </p:blipFill>
        <p:spPr>
          <a:xfrm>
            <a:off x="7165144" y="921434"/>
            <a:ext cx="4305409" cy="50151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CF01A84-FC02-A460-A577-19794D6F52AB}"/>
              </a:ext>
            </a:extLst>
          </p:cNvPr>
          <p:cNvSpPr txBox="1"/>
          <p:nvPr/>
        </p:nvSpPr>
        <p:spPr>
          <a:xfrm>
            <a:off x="495489" y="297208"/>
            <a:ext cx="579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>
                <a:solidFill>
                  <a:schemeClr val="tx1"/>
                </a:solidFill>
              </a:rPr>
              <a:t>Referências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FFDBE90-15E1-FB5A-D6C7-BA3D8C9DD5BA}"/>
              </a:ext>
            </a:extLst>
          </p:cNvPr>
          <p:cNvSpPr txBox="1"/>
          <p:nvPr/>
        </p:nvSpPr>
        <p:spPr>
          <a:xfrm>
            <a:off x="493472" y="769546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dirty="0"/>
              <a:t>Bibliográficas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14C3065-D314-2DD3-13EF-49B357362833}"/>
              </a:ext>
            </a:extLst>
          </p:cNvPr>
          <p:cNvSpPr txBox="1"/>
          <p:nvPr/>
        </p:nvSpPr>
        <p:spPr>
          <a:xfrm>
            <a:off x="493472" y="2030508"/>
            <a:ext cx="64465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harony"/>
              </a:rPr>
              <a:t>WORLD HEALTH ORGANIZATION. MI-</a:t>
            </a:r>
            <a:r>
              <a:rPr lang="pt-BR" sz="2800" dirty="0" err="1">
                <a:latin typeface="Aharony"/>
              </a:rPr>
              <a:t>mhGAP</a:t>
            </a:r>
            <a:r>
              <a:rPr lang="pt-BR" sz="2800" dirty="0">
                <a:latin typeface="Aharony"/>
              </a:rPr>
              <a:t> Manual de Intervenções: para transtornos mentais, neurológicos e por uso de álcool e outras drogas na rede de atenção básica à saúde. Versão 2.0. Geneva: World Health </a:t>
            </a:r>
            <a:r>
              <a:rPr lang="pt-BR" sz="2800" dirty="0" err="1">
                <a:latin typeface="Aharony"/>
              </a:rPr>
              <a:t>Organization</a:t>
            </a:r>
            <a:r>
              <a:rPr lang="pt-BR" sz="2800" dirty="0">
                <a:latin typeface="Aharony"/>
              </a:rPr>
              <a:t>, 2018.</a:t>
            </a:r>
          </a:p>
        </p:txBody>
      </p:sp>
    </p:spTree>
    <p:extLst>
      <p:ext uri="{BB962C8B-B14F-4D97-AF65-F5344CB8AC3E}">
        <p14:creationId xmlns:p14="http://schemas.microsoft.com/office/powerpoint/2010/main" val="826952286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E8BC0CE-5ADF-9E21-7F60-1B05F57B88B8}"/>
              </a:ext>
            </a:extLst>
          </p:cNvPr>
          <p:cNvGrpSpPr/>
          <p:nvPr/>
        </p:nvGrpSpPr>
        <p:grpSpPr>
          <a:xfrm>
            <a:off x="3229167" y="1257585"/>
            <a:ext cx="5733666" cy="3041456"/>
            <a:chOff x="3623719" y="561555"/>
            <a:chExt cx="6426760" cy="354642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A213DE6-9492-B670-38FB-383F68477BFD}"/>
                </a:ext>
              </a:extLst>
            </p:cNvPr>
            <p:cNvGrpSpPr/>
            <p:nvPr/>
          </p:nvGrpSpPr>
          <p:grpSpPr>
            <a:xfrm>
              <a:off x="3623720" y="561555"/>
              <a:ext cx="6426759" cy="3546421"/>
              <a:chOff x="3623721" y="561556"/>
              <a:chExt cx="4435523" cy="210651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8F58C683-15BE-46C8-319A-4D422D1DF3C6}"/>
                  </a:ext>
                </a:extLst>
              </p:cNvPr>
              <p:cNvSpPr/>
              <p:nvPr/>
            </p:nvSpPr>
            <p:spPr>
              <a:xfrm>
                <a:off x="3623721" y="1748620"/>
                <a:ext cx="4435523" cy="919453"/>
              </a:xfrm>
              <a:prstGeom prst="roundRect">
                <a:avLst/>
              </a:prstGeom>
              <a:solidFill>
                <a:srgbClr val="8B106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BB2E1A53-DF90-A475-29F7-E9B78070B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212" t="4490" r="11594" b="9925"/>
              <a:stretch/>
            </p:blipFill>
            <p:spPr>
              <a:xfrm>
                <a:off x="5117908" y="561556"/>
                <a:ext cx="1447149" cy="1463127"/>
              </a:xfrm>
              <a:prstGeom prst="ellipse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F4B7FB4-38B7-8808-038A-7285D3DAFF8C}"/>
                </a:ext>
              </a:extLst>
            </p:cNvPr>
            <p:cNvSpPr txBox="1"/>
            <p:nvPr/>
          </p:nvSpPr>
          <p:spPr>
            <a:xfrm>
              <a:off x="3623719" y="2994978"/>
              <a:ext cx="6426759" cy="8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Aharony"/>
                </a:rPr>
                <a:t>Crianças e Adolescentes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11BF20-B966-F39B-4CE6-B03CEA4EF709}"/>
              </a:ext>
            </a:extLst>
          </p:cNvPr>
          <p:cNvSpPr txBox="1"/>
          <p:nvPr/>
        </p:nvSpPr>
        <p:spPr>
          <a:xfrm>
            <a:off x="2322393" y="4318217"/>
            <a:ext cx="7547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harony"/>
              </a:rPr>
              <a:t>Para manejo da Depressão nesse público vá para os Transtornos Mentais e Comportamentais em Crianças e Adolescentes </a:t>
            </a:r>
            <a:r>
              <a:rPr lang="pt-BR" sz="3200" b="1" dirty="0">
                <a:solidFill>
                  <a:srgbClr val="00A02F"/>
                </a:solidFill>
                <a:latin typeface="Aharony"/>
              </a:rPr>
              <a:t>&gt;&gt; MCO</a:t>
            </a:r>
          </a:p>
        </p:txBody>
      </p:sp>
      <p:pic>
        <p:nvPicPr>
          <p:cNvPr id="2" name="Gráfico 1" descr="Aviso">
            <a:extLst>
              <a:ext uri="{FF2B5EF4-FFF2-40B4-BE49-F238E27FC236}">
                <a16:creationId xmlns:a16="http://schemas.microsoft.com/office/drawing/2014/main" id="{EE515405-50E5-2953-92C6-D0C72B47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999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Aviso">
            <a:extLst>
              <a:ext uri="{FF2B5EF4-FFF2-40B4-BE49-F238E27FC236}">
                <a16:creationId xmlns:a16="http://schemas.microsoft.com/office/drawing/2014/main" id="{54B6BC28-E1C4-1B00-F2B6-9141AE8D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A30282-1AD9-BCCD-4416-EAC5668F9FF3}"/>
              </a:ext>
            </a:extLst>
          </p:cNvPr>
          <p:cNvGrpSpPr/>
          <p:nvPr/>
        </p:nvGrpSpPr>
        <p:grpSpPr>
          <a:xfrm>
            <a:off x="3521413" y="428017"/>
            <a:ext cx="5442883" cy="2430474"/>
            <a:chOff x="3230631" y="1133408"/>
            <a:chExt cx="5733665" cy="267027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92BD65-6DA0-FD10-161C-1F5410EEB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0631" y="1133408"/>
              <a:ext cx="5730737" cy="267027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071F861-DF30-468C-3C2C-BF1478230A8D}"/>
                </a:ext>
              </a:extLst>
            </p:cNvPr>
            <p:cNvSpPr txBox="1"/>
            <p:nvPr/>
          </p:nvSpPr>
          <p:spPr>
            <a:xfrm>
              <a:off x="3230631" y="3136612"/>
              <a:ext cx="5733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8B1062"/>
                  </a:solidFill>
                  <a:latin typeface="Century Gothic" panose="020B0502020202020204" pitchFamily="34" charset="0"/>
                </a:rPr>
                <a:t>Grávidas ou Lactantes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0542550-E530-B0C1-3052-E3B00880651D}"/>
              </a:ext>
            </a:extLst>
          </p:cNvPr>
          <p:cNvGrpSpPr/>
          <p:nvPr/>
        </p:nvGrpSpPr>
        <p:grpSpPr>
          <a:xfrm>
            <a:off x="813881" y="3189538"/>
            <a:ext cx="11226679" cy="893878"/>
            <a:chOff x="813881" y="3189538"/>
            <a:chExt cx="11226679" cy="89387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C17B301-F533-276E-7DA3-3E8E0C26F7B2}"/>
                </a:ext>
              </a:extLst>
            </p:cNvPr>
            <p:cNvSpPr txBox="1"/>
            <p:nvPr/>
          </p:nvSpPr>
          <p:spPr>
            <a:xfrm>
              <a:off x="1707759" y="3344089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Uso de antidepressivos em mulheres grávidas e lactantes</a:t>
              </a:r>
            </a:p>
          </p:txBody>
        </p:sp>
        <p:pic>
          <p:nvPicPr>
            <p:cNvPr id="3" name="Gráfico 2" descr="Mulher grávida">
              <a:extLst>
                <a:ext uri="{FF2B5EF4-FFF2-40B4-BE49-F238E27FC236}">
                  <a16:creationId xmlns:a16="http://schemas.microsoft.com/office/drawing/2014/main" id="{B376E920-35B1-6BBD-2318-8A26A245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3189538"/>
              <a:ext cx="893878" cy="893878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C9B409B-7011-ED68-B0D5-B4C665571E03}"/>
              </a:ext>
            </a:extLst>
          </p:cNvPr>
          <p:cNvGrpSpPr/>
          <p:nvPr/>
        </p:nvGrpSpPr>
        <p:grpSpPr>
          <a:xfrm>
            <a:off x="813881" y="4345234"/>
            <a:ext cx="11226679" cy="893878"/>
            <a:chOff x="813881" y="4345234"/>
            <a:chExt cx="11226679" cy="89387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CB85388-B5BE-9A8B-9887-346756413386}"/>
                </a:ext>
              </a:extLst>
            </p:cNvPr>
            <p:cNvSpPr txBox="1"/>
            <p:nvPr/>
          </p:nvSpPr>
          <p:spPr>
            <a:xfrm>
              <a:off x="1707759" y="4499786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Tratamento psicossocial na atenção primária à saúde</a:t>
              </a:r>
            </a:p>
          </p:txBody>
        </p:sp>
        <p:pic>
          <p:nvPicPr>
            <p:cNvPr id="11" name="Gráfico 10" descr="Mulher grávida">
              <a:extLst>
                <a:ext uri="{FF2B5EF4-FFF2-40B4-BE49-F238E27FC236}">
                  <a16:creationId xmlns:a16="http://schemas.microsoft.com/office/drawing/2014/main" id="{FFEE948B-28AA-6C89-86C3-EC5E7914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4345234"/>
              <a:ext cx="893878" cy="893878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243B86D-382D-87D1-C042-46D69F00BBD8}"/>
              </a:ext>
            </a:extLst>
          </p:cNvPr>
          <p:cNvGrpSpPr/>
          <p:nvPr/>
        </p:nvGrpSpPr>
        <p:grpSpPr>
          <a:xfrm>
            <a:off x="813881" y="5500930"/>
            <a:ext cx="11226679" cy="893878"/>
            <a:chOff x="813881" y="5500930"/>
            <a:chExt cx="11226679" cy="89387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AB0E2C2-7C09-8B1D-A83B-3BE7C57077D0}"/>
                </a:ext>
              </a:extLst>
            </p:cNvPr>
            <p:cNvSpPr txBox="1"/>
            <p:nvPr/>
          </p:nvSpPr>
          <p:spPr>
            <a:xfrm>
              <a:off x="1707759" y="5655482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Encaminhamento para um psiquiatra</a:t>
              </a:r>
            </a:p>
          </p:txBody>
        </p:sp>
        <p:pic>
          <p:nvPicPr>
            <p:cNvPr id="12" name="Gráfico 11" descr="Mulher grávida">
              <a:extLst>
                <a:ext uri="{FF2B5EF4-FFF2-40B4-BE49-F238E27FC236}">
                  <a16:creationId xmlns:a16="http://schemas.microsoft.com/office/drawing/2014/main" id="{B905E490-194C-03B7-1E0C-5C6CB6DD9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5500930"/>
              <a:ext cx="893878" cy="89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150833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2E43C1-A67C-8545-4EFA-6134A9CC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76" b="81091" l="2667" r="25212">
                        <a14:foregroundMark x1="11030" y1="80364" x2="15677" y2="81091"/>
                        <a14:foregroundMark x1="15677" y1="81091" x2="17455" y2="79960"/>
                        <a14:foregroundMark x1="24768" y1="69374" x2="25212" y2="6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2" t="56611" r="72607" b="18430"/>
          <a:stretch/>
        </p:blipFill>
        <p:spPr>
          <a:xfrm flipH="1">
            <a:off x="4315320" y="818338"/>
            <a:ext cx="5702968" cy="60396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EBDCC9-AC5B-9882-5702-624242679ABA}"/>
              </a:ext>
            </a:extLst>
          </p:cNvPr>
          <p:cNvSpPr txBox="1"/>
          <p:nvPr/>
        </p:nvSpPr>
        <p:spPr>
          <a:xfrm>
            <a:off x="2342142" y="3863088"/>
            <a:ext cx="204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Psicoeducação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0999F0-63B2-0D1B-D50C-467FD3E3727B}"/>
              </a:ext>
            </a:extLst>
          </p:cNvPr>
          <p:cNvSpPr txBox="1"/>
          <p:nvPr/>
        </p:nvSpPr>
        <p:spPr>
          <a:xfrm>
            <a:off x="2522452" y="1740549"/>
            <a:ext cx="2797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Redução do estresse</a:t>
            </a:r>
          </a:p>
          <a:p>
            <a:r>
              <a:rPr lang="pt-BR" sz="2400" b="1" dirty="0">
                <a:latin typeface="Aharony"/>
              </a:rPr>
              <a:t>e fortalecimento do</a:t>
            </a:r>
          </a:p>
          <a:p>
            <a:r>
              <a:rPr lang="pt-BR" sz="2400" b="1" dirty="0">
                <a:latin typeface="Aharony"/>
              </a:rPr>
              <a:t>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9DB5D7-C8F3-EA3D-456E-CC7DC0F9181B}"/>
              </a:ext>
            </a:extLst>
          </p:cNvPr>
          <p:cNvSpPr txBox="1"/>
          <p:nvPr/>
        </p:nvSpPr>
        <p:spPr>
          <a:xfrm>
            <a:off x="4048112" y="313709"/>
            <a:ext cx="465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Promoção do funcionamento</a:t>
            </a:r>
          </a:p>
          <a:p>
            <a:r>
              <a:rPr lang="pt-BR" sz="2400" b="1" dirty="0">
                <a:latin typeface="Aharony"/>
              </a:rPr>
              <a:t>em atividades diárias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F5CD37-26C3-E270-BBAF-416EEDDEA0C2}"/>
              </a:ext>
            </a:extLst>
          </p:cNvPr>
          <p:cNvSpPr txBox="1"/>
          <p:nvPr/>
        </p:nvSpPr>
        <p:spPr>
          <a:xfrm>
            <a:off x="8800721" y="544541"/>
            <a:ext cx="319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Tratamento</a:t>
            </a:r>
          </a:p>
          <a:p>
            <a:r>
              <a:rPr lang="pt-BR" sz="2400" b="1" dirty="0">
                <a:latin typeface="Aharony"/>
              </a:rPr>
              <a:t>psicológico breve</a:t>
            </a:r>
          </a:p>
          <a:p>
            <a:r>
              <a:rPr lang="pt-BR" sz="2400" b="1" dirty="0">
                <a:latin typeface="Aharony"/>
              </a:rPr>
              <a:t>para depressão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FF7B85-2B52-092E-C30D-7208E5A20052}"/>
              </a:ext>
            </a:extLst>
          </p:cNvPr>
          <p:cNvSpPr txBox="1"/>
          <p:nvPr/>
        </p:nvSpPr>
        <p:spPr>
          <a:xfrm>
            <a:off x="9635510" y="2828835"/>
            <a:ext cx="319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Farmacologia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B8350E-8941-9D7D-5D73-9F55434B429E}"/>
              </a:ext>
            </a:extLst>
          </p:cNvPr>
          <p:cNvSpPr txBox="1"/>
          <p:nvPr/>
        </p:nvSpPr>
        <p:spPr>
          <a:xfrm>
            <a:off x="488337" y="217615"/>
            <a:ext cx="2702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FFC000"/>
                </a:solidFill>
                <a:latin typeface="Aharony"/>
              </a:rPr>
              <a:t>MANEJO</a:t>
            </a:r>
          </a:p>
        </p:txBody>
      </p:sp>
    </p:spTree>
    <p:extLst>
      <p:ext uri="{BB962C8B-B14F-4D97-AF65-F5344CB8AC3E}">
        <p14:creationId xmlns:p14="http://schemas.microsoft.com/office/powerpoint/2010/main" val="278217966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00D9CC-A99E-8D97-2C2A-91215087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8" r="3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29D80E6-7945-46C5-F1E0-D15D32BA0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674E46-4269-2D8D-B309-5951163E46CE}"/>
              </a:ext>
            </a:extLst>
          </p:cNvPr>
          <p:cNvSpPr txBox="1"/>
          <p:nvPr/>
        </p:nvSpPr>
        <p:spPr>
          <a:xfrm>
            <a:off x="450237" y="2846515"/>
            <a:ext cx="4836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FFC000"/>
                </a:solidFill>
                <a:latin typeface="Aharony"/>
              </a:rPr>
              <a:t>Psicoeducação</a:t>
            </a:r>
          </a:p>
        </p:txBody>
      </p:sp>
    </p:spTree>
    <p:extLst>
      <p:ext uri="{BB962C8B-B14F-4D97-AF65-F5344CB8AC3E}">
        <p14:creationId xmlns:p14="http://schemas.microsoft.com/office/powerpoint/2010/main" val="2622680732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285339" y="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Psicoeducação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285339" y="321431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Depressão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826C52-FC4F-5AF8-FE31-A7709C7BF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32" b="98092" l="1750" r="90000">
                        <a14:foregroundMark x1="20432" y1="6059" x2="14773" y2="34160"/>
                        <a14:foregroundMark x1="14773" y1="34160" x2="7591" y2="52147"/>
                        <a14:foregroundMark x1="7591" y1="52147" x2="7091" y2="60782"/>
                        <a14:foregroundMark x1="7091" y1="60782" x2="8977" y2="72424"/>
                        <a14:foregroundMark x1="8977" y1="72424" x2="12773" y2="80534"/>
                        <a14:foregroundMark x1="12773" y1="80534" x2="17045" y2="85687"/>
                        <a14:foregroundMark x1="17045" y1="85687" x2="19636" y2="93655"/>
                        <a14:foregroundMark x1="19636" y1="93655" x2="19477" y2="98139"/>
                        <a14:foregroundMark x1="30159" y1="22137" x2="30455" y2="13454"/>
                        <a14:foregroundMark x1="30455" y1="13454" x2="25409" y2="3244"/>
                        <a14:foregroundMark x1="25409" y1="3244" x2="13364" y2="3626"/>
                        <a14:foregroundMark x1="13364" y1="3626" x2="9227" y2="6632"/>
                        <a14:foregroundMark x1="9227" y1="6632" x2="4886" y2="16603"/>
                        <a14:foregroundMark x1="4886" y1="16603" x2="1523" y2="37452"/>
                        <a14:foregroundMark x1="1523" y1="37452" x2="1795" y2="51145"/>
                        <a14:foregroundMark x1="1795" y1="51145" x2="3795" y2="62595"/>
                        <a14:foregroundMark x1="3795" y1="62595" x2="4000" y2="71899"/>
                        <a14:foregroundMark x1="4000" y1="71899" x2="2227" y2="91126"/>
                        <a14:foregroundMark x1="35591" y1="25143" x2="32295" y2="7729"/>
                        <a14:foregroundMark x1="32295" y1="7729" x2="27773" y2="2004"/>
                        <a14:foregroundMark x1="27773" y1="2004" x2="4114" y2="6632"/>
                        <a14:foregroundMark x1="4114" y1="6632" x2="1750" y2="1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9144001" y="3953934"/>
            <a:ext cx="3047999" cy="2904066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B51ECB6-39F9-0804-C6AF-4302A9D1AF55}"/>
              </a:ext>
            </a:extLst>
          </p:cNvPr>
          <p:cNvGrpSpPr/>
          <p:nvPr/>
        </p:nvGrpSpPr>
        <p:grpSpPr>
          <a:xfrm>
            <a:off x="233999" y="1199176"/>
            <a:ext cx="10797167" cy="887918"/>
            <a:chOff x="233999" y="1199176"/>
            <a:chExt cx="10797167" cy="88791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814040-FB84-45E5-7EB0-8A8363DF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1199176"/>
              <a:ext cx="887918" cy="887918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9A4803D-6A83-3583-49CB-086C71F1D7EB}"/>
                </a:ext>
              </a:extLst>
            </p:cNvPr>
            <p:cNvSpPr txBox="1"/>
            <p:nvPr/>
          </p:nvSpPr>
          <p:spPr>
            <a:xfrm>
              <a:off x="1121917" y="1369641"/>
              <a:ext cx="9909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Pensamentos de Autoagressão ou Suicídio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2E65A58-7E99-E83D-A246-319A45F268D4}"/>
              </a:ext>
            </a:extLst>
          </p:cNvPr>
          <p:cNvGrpSpPr/>
          <p:nvPr/>
        </p:nvGrpSpPr>
        <p:grpSpPr>
          <a:xfrm>
            <a:off x="233999" y="2278234"/>
            <a:ext cx="8076725" cy="887918"/>
            <a:chOff x="233999" y="2278234"/>
            <a:chExt cx="8076725" cy="88791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C3CDC98-E4E0-5A51-AD01-4FADB9A7E964}"/>
                </a:ext>
              </a:extLst>
            </p:cNvPr>
            <p:cNvSpPr txBox="1"/>
            <p:nvPr/>
          </p:nvSpPr>
          <p:spPr>
            <a:xfrm>
              <a:off x="1121917" y="2431373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Incompreensão da Depressão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D15EB10-BC64-1AFE-5072-92A907C72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2278234"/>
              <a:ext cx="887918" cy="887918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D3C675A-165A-87A4-F14E-D96003C14B3F}"/>
              </a:ext>
            </a:extLst>
          </p:cNvPr>
          <p:cNvGrpSpPr/>
          <p:nvPr/>
        </p:nvGrpSpPr>
        <p:grpSpPr>
          <a:xfrm>
            <a:off x="233999" y="3357292"/>
            <a:ext cx="8076725" cy="887918"/>
            <a:chOff x="233999" y="3357292"/>
            <a:chExt cx="8076725" cy="88791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767E62-6C09-BF26-5105-F468988E4950}"/>
                </a:ext>
              </a:extLst>
            </p:cNvPr>
            <p:cNvSpPr txBox="1"/>
            <p:nvPr/>
          </p:nvSpPr>
          <p:spPr>
            <a:xfrm>
              <a:off x="1121917" y="3493105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Depressão é Comum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3AFBB46-1912-4164-3762-03202A63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3357292"/>
              <a:ext cx="887918" cy="88791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8E99684-7106-DF08-6E31-53984E63B713}"/>
              </a:ext>
            </a:extLst>
          </p:cNvPr>
          <p:cNvGrpSpPr/>
          <p:nvPr/>
        </p:nvGrpSpPr>
        <p:grpSpPr>
          <a:xfrm>
            <a:off x="233999" y="4436350"/>
            <a:ext cx="8076725" cy="887918"/>
            <a:chOff x="233999" y="4436350"/>
            <a:chExt cx="8076725" cy="887918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A37039-3182-2D80-D1E7-A20B3D3FBF81}"/>
                </a:ext>
              </a:extLst>
            </p:cNvPr>
            <p:cNvSpPr txBox="1"/>
            <p:nvPr/>
          </p:nvSpPr>
          <p:spPr>
            <a:xfrm>
              <a:off x="1121917" y="4554837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Depressão não é Sinal de Fraqueza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298939C-0F19-BDF4-78ED-E96BEE25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4436350"/>
              <a:ext cx="887918" cy="88791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3BB9E92-601B-A1CB-6EE1-B715F0486476}"/>
              </a:ext>
            </a:extLst>
          </p:cNvPr>
          <p:cNvGrpSpPr/>
          <p:nvPr/>
        </p:nvGrpSpPr>
        <p:grpSpPr>
          <a:xfrm>
            <a:off x="233999" y="5515407"/>
            <a:ext cx="8076725" cy="887918"/>
            <a:chOff x="233999" y="5515407"/>
            <a:chExt cx="8076725" cy="88791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165202F-3DBB-BF71-9B44-33650FF2ED15}"/>
                </a:ext>
              </a:extLst>
            </p:cNvPr>
            <p:cNvSpPr txBox="1"/>
            <p:nvPr/>
          </p:nvSpPr>
          <p:spPr>
            <a:xfrm>
              <a:off x="1121917" y="5616570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Percepções Negativas na Depressão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3CA12D5-EEBF-95D3-ABB4-153EC35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5515407"/>
              <a:ext cx="887918" cy="887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66459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4A143-F0E9-06D4-F479-0BD9B083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r="9685" b="3192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3627-B3DA-3F03-049D-12E77CF3C1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687449-E5F5-A3C2-FA57-9D0BEED91018}"/>
              </a:ext>
            </a:extLst>
          </p:cNvPr>
          <p:cNvSpPr txBox="1"/>
          <p:nvPr/>
        </p:nvSpPr>
        <p:spPr>
          <a:xfrm>
            <a:off x="6304546" y="1293254"/>
            <a:ext cx="54372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sz="6000" dirty="0">
                <a:latin typeface="Aharony"/>
              </a:rPr>
              <a:t>Redução do estresse e fortalecimento do apoio social</a:t>
            </a:r>
          </a:p>
          <a:p>
            <a:pPr algn="ctr"/>
            <a:endParaRPr lang="pt-BR" sz="6000" dirty="0">
              <a:latin typeface="Aharony"/>
            </a:endParaRPr>
          </a:p>
        </p:txBody>
      </p:sp>
    </p:spTree>
    <p:extLst>
      <p:ext uri="{BB962C8B-B14F-4D97-AF65-F5344CB8AC3E}">
        <p14:creationId xmlns:p14="http://schemas.microsoft.com/office/powerpoint/2010/main" val="2626860226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35129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385277" y="615858"/>
            <a:ext cx="8028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Fortalecimento do Apoio Social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43CACCF-9501-8E52-1889-499196ECC6EF}"/>
              </a:ext>
            </a:extLst>
          </p:cNvPr>
          <p:cNvGrpSpPr/>
          <p:nvPr/>
        </p:nvGrpSpPr>
        <p:grpSpPr>
          <a:xfrm>
            <a:off x="905227" y="1888061"/>
            <a:ext cx="10240103" cy="914400"/>
            <a:chOff x="905227" y="1888061"/>
            <a:chExt cx="10240103" cy="91440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2367BF-0791-C3FE-628D-96AB4E17E2A9}"/>
                </a:ext>
              </a:extLst>
            </p:cNvPr>
            <p:cNvSpPr txBox="1"/>
            <p:nvPr/>
          </p:nvSpPr>
          <p:spPr>
            <a:xfrm>
              <a:off x="2006353" y="2038654"/>
              <a:ext cx="9138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chemeClr val="bg1"/>
                  </a:solidFill>
                  <a:latin typeface="Aharony"/>
                </a:rPr>
                <a:t>Avaliação/redução de Estressores Psicossociais</a:t>
              </a:r>
            </a:p>
          </p:txBody>
        </p:sp>
        <p:pic>
          <p:nvPicPr>
            <p:cNvPr id="11" name="Gráfico 10" descr="Acesso universal">
              <a:extLst>
                <a:ext uri="{FF2B5EF4-FFF2-40B4-BE49-F238E27FC236}">
                  <a16:creationId xmlns:a16="http://schemas.microsoft.com/office/drawing/2014/main" id="{610836A1-7021-B3C7-C8ED-23BB049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1888061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041604C-58F0-DA53-F06E-348C035D8934}"/>
              </a:ext>
            </a:extLst>
          </p:cNvPr>
          <p:cNvGrpSpPr/>
          <p:nvPr/>
        </p:nvGrpSpPr>
        <p:grpSpPr>
          <a:xfrm>
            <a:off x="905227" y="4029247"/>
            <a:ext cx="9848777" cy="914400"/>
            <a:chOff x="905227" y="4029247"/>
            <a:chExt cx="9848777" cy="914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F8E3E18-1B54-FBFF-8A28-5DD5C130B676}"/>
                </a:ext>
              </a:extLst>
            </p:cNvPr>
            <p:cNvSpPr txBox="1"/>
            <p:nvPr/>
          </p:nvSpPr>
          <p:spPr>
            <a:xfrm>
              <a:off x="2006353" y="4220812"/>
              <a:ext cx="8747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Identificação de atividades sociais anteriores</a:t>
              </a:r>
            </a:p>
          </p:txBody>
        </p:sp>
        <p:pic>
          <p:nvPicPr>
            <p:cNvPr id="16" name="Gráfico 15" descr="Acesso universal">
              <a:extLst>
                <a:ext uri="{FF2B5EF4-FFF2-40B4-BE49-F238E27FC236}">
                  <a16:creationId xmlns:a16="http://schemas.microsoft.com/office/drawing/2014/main" id="{A38DD9E7-D6D6-D91E-0C52-525902710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4029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A68C631-0B43-EC1D-027D-26552DCECDA9}"/>
              </a:ext>
            </a:extLst>
          </p:cNvPr>
          <p:cNvGrpSpPr/>
          <p:nvPr/>
        </p:nvGrpSpPr>
        <p:grpSpPr>
          <a:xfrm>
            <a:off x="905227" y="2958654"/>
            <a:ext cx="8580033" cy="914400"/>
            <a:chOff x="905227" y="2958654"/>
            <a:chExt cx="8580033" cy="91440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9C95FB-74F8-74C9-8C7F-1886281E6760}"/>
                </a:ext>
              </a:extLst>
            </p:cNvPr>
            <p:cNvSpPr txBox="1"/>
            <p:nvPr/>
          </p:nvSpPr>
          <p:spPr>
            <a:xfrm>
              <a:off x="2006353" y="3129733"/>
              <a:ext cx="7478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Reativação da rede de relações sociais</a:t>
              </a:r>
            </a:p>
          </p:txBody>
        </p:sp>
        <p:pic>
          <p:nvPicPr>
            <p:cNvPr id="17" name="Gráfico 16" descr="Acesso universal">
              <a:extLst>
                <a:ext uri="{FF2B5EF4-FFF2-40B4-BE49-F238E27FC236}">
                  <a16:creationId xmlns:a16="http://schemas.microsoft.com/office/drawing/2014/main" id="{E81FE692-1692-E68D-B5BF-747FA08C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295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95481A6-B682-9BB7-C949-6F67D80376AC}"/>
              </a:ext>
            </a:extLst>
          </p:cNvPr>
          <p:cNvGrpSpPr/>
          <p:nvPr/>
        </p:nvGrpSpPr>
        <p:grpSpPr>
          <a:xfrm>
            <a:off x="905227" y="5099839"/>
            <a:ext cx="8693525" cy="914400"/>
            <a:chOff x="905227" y="5099839"/>
            <a:chExt cx="8693525" cy="91440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271C6F3-E0CA-2A3B-92CE-DC04330EBDE9}"/>
                </a:ext>
              </a:extLst>
            </p:cNvPr>
            <p:cNvSpPr txBox="1"/>
            <p:nvPr/>
          </p:nvSpPr>
          <p:spPr>
            <a:xfrm>
              <a:off x="2006353" y="5311890"/>
              <a:ext cx="7592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Retomada das atividades comunitárias</a:t>
              </a:r>
            </a:p>
          </p:txBody>
        </p:sp>
        <p:pic>
          <p:nvPicPr>
            <p:cNvPr id="18" name="Gráfico 17" descr="Acesso universal">
              <a:extLst>
                <a:ext uri="{FF2B5EF4-FFF2-40B4-BE49-F238E27FC236}">
                  <a16:creationId xmlns:a16="http://schemas.microsoft.com/office/drawing/2014/main" id="{9427BECE-6DB6-4591-369B-357C97109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50998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198835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909</Words>
  <Application>Microsoft Office PowerPoint</Application>
  <PresentationFormat>Widescreen</PresentationFormat>
  <Paragraphs>124</Paragraphs>
  <Slides>24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Aharony</vt:lpstr>
      <vt:lpstr>-apple-system</vt:lpstr>
      <vt:lpstr>Arial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19</cp:revision>
  <cp:lastPrinted>2023-09-25T17:38:32Z</cp:lastPrinted>
  <dcterms:created xsi:type="dcterms:W3CDTF">2023-09-23T16:30:42Z</dcterms:created>
  <dcterms:modified xsi:type="dcterms:W3CDTF">2023-09-28T12:35:24Z</dcterms:modified>
</cp:coreProperties>
</file>